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73" r:id="rId4"/>
    <p:sldId id="477" r:id="rId5"/>
    <p:sldId id="487" r:id="rId6"/>
    <p:sldId id="486" r:id="rId7"/>
    <p:sldId id="481" r:id="rId8"/>
    <p:sldId id="434" r:id="rId9"/>
  </p:sldIdLst>
  <p:sldSz cx="9144000" cy="5143500" type="screen16x9"/>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FF"/>
    <a:srgbClr val="ED8749"/>
    <a:srgbClr val="000000"/>
    <a:srgbClr val="996633"/>
    <a:srgbClr val="FF531D"/>
    <a:srgbClr val="DA0000"/>
    <a:srgbClr val="663300"/>
    <a:srgbClr val="FF6600"/>
    <a:srgbClr val="21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80000"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How many cents are in six nickels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count money by skip counting.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a:t>
            </a:r>
            <a:r>
              <a:rPr lang="en-US" sz="1200" kern="1200" baseline="0" dirty="0" smtClean="0">
                <a:solidFill>
                  <a:schemeClr val="tx1"/>
                </a:solidFill>
                <a:effectLst/>
                <a:latin typeface="+mn-lt"/>
                <a:ea typeface="+mn-ea"/>
                <a:cs typeface="+mn-cs"/>
              </a:rPr>
              <a:t> money.  This coin is a nickel (reveal nickel).  A nickel is worth five cents.  This coin is a dime (reveal dime).  A dime is worth 10 cents. This is a one dollar bill (revel the dollar).  One dollar is worth 100 cents.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eleven nickels.  Remember each nickel is worth five cents.  So you can count by fives to see how many cents all together. 5, 10, 15, 20, 25, 30, 35, 40, 45, 50. Look at the pattern.  What number would come next? (pause) That’s right the number 55 is next.  Eleven nickels is worth 55 cents.</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nine dimes.  Remember each dime is worth ten cents.  So you can count by tens to see how many cents all together. 10, 20, 30, 40, 50, 60, 70, 80, 90. Nine nickels is worth 90 cents.</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there are six one dollar bills.  How many cents is that?  Let’s skip count to find out.  Remember each one dollar bill  is worth 100 cents.  So skip counting by hundreds will tell how many cents there are… 100, 200, 300, 400, 500, 600.  Six one dollar bills is worth 600 cents.</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Erica has the following coins.  She wants to know how much money she has.  There are three dimes.  Dimes are worth ten cents.  So she should skip count by tens…10, 20, 30.  She also has three nickels.  Nickels are worth 5. She needs to skip count the nickels by five starting from 30. Erica remembers that when counting by fives the pattern in the ones place are the digits 5 and 0.  So the next numbers would be 35, 40, 45.  Now she knows that she has 45 cents.</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count groups of objects by skip counting.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a:solidFill>
                  <a:schemeClr val="accent5"/>
                </a:solidFill>
              </a:rPr>
              <a:t>How </a:t>
            </a:r>
            <a:r>
              <a:rPr lang="en-US" sz="2800" dirty="0" smtClean="0">
                <a:solidFill>
                  <a:schemeClr val="accent5"/>
                </a:solidFill>
              </a:rPr>
              <a:t>many cents are in six nickels ?</a:t>
            </a:r>
            <a:endParaRPr lang="en-US" sz="2800" dirty="0">
              <a:solidFill>
                <a:schemeClr val="accent5"/>
              </a:solidFill>
            </a:endParaRPr>
          </a:p>
        </p:txBody>
      </p:sp>
      <p:grpSp>
        <p:nvGrpSpPr>
          <p:cNvPr id="3" name="Group 2"/>
          <p:cNvGrpSpPr/>
          <p:nvPr/>
        </p:nvGrpSpPr>
        <p:grpSpPr>
          <a:xfrm>
            <a:off x="2132308" y="1333572"/>
            <a:ext cx="4879385" cy="3014738"/>
            <a:chOff x="1600199" y="1333572"/>
            <a:chExt cx="4879385" cy="3014738"/>
          </a:xfrm>
        </p:grpSpPr>
        <p:pic>
          <p:nvPicPr>
            <p:cNvPr id="27"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0199" y="1543050"/>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43298" y="3257550"/>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8356" y="2712170"/>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72099" y="1333572"/>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3941" y="2880164"/>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4342" y="1878952"/>
              <a:ext cx="1107485" cy="10907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2161"/>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971586"/>
            <a:ext cx="8458200" cy="120032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count </a:t>
            </a:r>
            <a:r>
              <a:rPr lang="en-US" sz="3600" dirty="0">
                <a:solidFill>
                  <a:schemeClr val="accent5"/>
                </a:solidFill>
                <a:latin typeface="Orly's Font 2" pitchFamily="66" charset="0"/>
                <a:ea typeface="Verdana" pitchFamily="34" charset="0"/>
                <a:cs typeface="Verdana" pitchFamily="34" charset="0"/>
              </a:rPr>
              <a:t>m</a:t>
            </a:r>
            <a:r>
              <a:rPr lang="en-US" sz="3600" dirty="0" smtClean="0">
                <a:solidFill>
                  <a:schemeClr val="accent5"/>
                </a:solidFill>
                <a:latin typeface="Orly's Font 2" pitchFamily="66" charset="0"/>
                <a:ea typeface="Verdana" pitchFamily="34" charset="0"/>
                <a:cs typeface="Verdana" pitchFamily="34" charset="0"/>
              </a:rPr>
              <a:t>oney </a:t>
            </a:r>
            <a:r>
              <a:rPr lang="en-US" sz="3600" dirty="0" smtClean="0">
                <a:solidFill>
                  <a:schemeClr val="accent1"/>
                </a:solidFill>
                <a:latin typeface="Orly's Font 2" pitchFamily="66" charset="0"/>
                <a:ea typeface="Verdana" pitchFamily="34" charset="0"/>
                <a:cs typeface="Verdana" pitchFamily="34" charset="0"/>
              </a:rPr>
              <a:t>by skip counting.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9198" y="1782318"/>
            <a:ext cx="1030224" cy="101803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400" y="2457450"/>
            <a:ext cx="3121152" cy="135940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700" y="1200150"/>
            <a:ext cx="1109472" cy="1091184"/>
          </a:xfrm>
          <a:prstGeom prst="rect">
            <a:avLst/>
          </a:prstGeom>
        </p:spPr>
      </p:pic>
      <p:sp>
        <p:nvSpPr>
          <p:cNvPr id="6" name="Text Placeholder 2"/>
          <p:cNvSpPr txBox="1">
            <a:spLocks/>
          </p:cNvSpPr>
          <p:nvPr/>
        </p:nvSpPr>
        <p:spPr bwMode="auto">
          <a:xfrm>
            <a:off x="1238074" y="2613934"/>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a:t>
            </a:r>
            <a:endParaRPr lang="en-US" sz="2800" dirty="0">
              <a:solidFill>
                <a:schemeClr val="accent1"/>
              </a:solidFill>
              <a:latin typeface="Orly's Font 2" pitchFamily="66" charset="0"/>
            </a:endParaRPr>
          </a:p>
        </p:txBody>
      </p:sp>
      <p:sp>
        <p:nvSpPr>
          <p:cNvPr id="7" name="Text Placeholder 2"/>
          <p:cNvSpPr txBox="1">
            <a:spLocks/>
          </p:cNvSpPr>
          <p:nvPr/>
        </p:nvSpPr>
        <p:spPr bwMode="auto">
          <a:xfrm>
            <a:off x="3743705" y="3077230"/>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8" name="Text Placeholder 2"/>
          <p:cNvSpPr txBox="1">
            <a:spLocks/>
          </p:cNvSpPr>
          <p:nvPr/>
        </p:nvSpPr>
        <p:spPr bwMode="auto">
          <a:xfrm>
            <a:off x="6629400" y="3943350"/>
            <a:ext cx="91440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9954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8600"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3"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60326"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4"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0492" y="250155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5"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58453" y="250155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6"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4570" y="250155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7"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44463"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8"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92052"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59"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86600" y="250155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60"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07915"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61"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02531" y="2501553"/>
            <a:ext cx="1107485" cy="1090760"/>
          </a:xfrm>
          <a:prstGeom prst="rect">
            <a:avLst/>
          </a:prstGeom>
          <a:noFill/>
          <a:extLst>
            <a:ext uri="{909E8E84-426E-40DD-AFC4-6F175D3DCCD1}">
              <a14:hiddenFill xmlns:a14="http://schemas.microsoft.com/office/drawing/2010/main">
                <a:solidFill>
                  <a:srgbClr val="FFFFFF"/>
                </a:solidFill>
              </a14:hiddenFill>
            </a:ext>
          </a:extLst>
        </p:spPr>
      </p:pic>
      <p:pic>
        <p:nvPicPr>
          <p:cNvPr id="562" name="Picture 6" descr="http://upload.wikimedia.org/wikipedia/commons/7/72/Jefferson-Nickel-Unc-Obv.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76189" y="1502833"/>
            <a:ext cx="1107485" cy="1090760"/>
          </a:xfrm>
          <a:prstGeom prst="rect">
            <a:avLst/>
          </a:prstGeom>
          <a:noFill/>
          <a:extLst>
            <a:ext uri="{909E8E84-426E-40DD-AFC4-6F175D3DCCD1}">
              <a14:hiddenFill xmlns:a14="http://schemas.microsoft.com/office/drawing/2010/main">
                <a:solidFill>
                  <a:srgbClr val="FFFFFF"/>
                </a:solidFill>
              </a14:hiddenFill>
            </a:ext>
          </a:extLst>
        </p:spPr>
      </p:pic>
      <p:sp>
        <p:nvSpPr>
          <p:cNvPr id="574" name="Text Placeholder 2"/>
          <p:cNvSpPr txBox="1">
            <a:spLocks/>
          </p:cNvSpPr>
          <p:nvPr/>
        </p:nvSpPr>
        <p:spPr bwMode="auto">
          <a:xfrm>
            <a:off x="299854" y="3763030"/>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a:t>
            </a:r>
            <a:endParaRPr lang="en-US" sz="2800" dirty="0">
              <a:solidFill>
                <a:schemeClr val="accent1"/>
              </a:solidFill>
              <a:latin typeface="Orly's Font 2" pitchFamily="66" charset="0"/>
            </a:endParaRPr>
          </a:p>
        </p:txBody>
      </p:sp>
      <p:sp>
        <p:nvSpPr>
          <p:cNvPr id="575" name="Text Placeholder 2"/>
          <p:cNvSpPr txBox="1">
            <a:spLocks/>
          </p:cNvSpPr>
          <p:nvPr/>
        </p:nvSpPr>
        <p:spPr bwMode="auto">
          <a:xfrm>
            <a:off x="1828800" y="3751741"/>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15</a:t>
            </a:r>
            <a:endParaRPr lang="en-US" sz="2800" dirty="0">
              <a:solidFill>
                <a:schemeClr val="accent1"/>
              </a:solidFill>
              <a:latin typeface="Orly's Font 2" pitchFamily="66" charset="0"/>
            </a:endParaRPr>
          </a:p>
        </p:txBody>
      </p:sp>
      <p:sp>
        <p:nvSpPr>
          <p:cNvPr id="576" name="Text Placeholder 2"/>
          <p:cNvSpPr txBox="1">
            <a:spLocks/>
          </p:cNvSpPr>
          <p:nvPr/>
        </p:nvSpPr>
        <p:spPr bwMode="auto">
          <a:xfrm>
            <a:off x="3524774" y="3757384"/>
            <a:ext cx="72532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25</a:t>
            </a:r>
            <a:endParaRPr lang="en-US" sz="2800" dirty="0">
              <a:solidFill>
                <a:schemeClr val="accent1"/>
              </a:solidFill>
              <a:latin typeface="Orly's Font 2" pitchFamily="66" charset="0"/>
            </a:endParaRPr>
          </a:p>
        </p:txBody>
      </p:sp>
      <p:sp>
        <p:nvSpPr>
          <p:cNvPr id="577" name="Text Placeholder 2"/>
          <p:cNvSpPr txBox="1">
            <a:spLocks/>
          </p:cNvSpPr>
          <p:nvPr/>
        </p:nvSpPr>
        <p:spPr bwMode="auto">
          <a:xfrm>
            <a:off x="5029200" y="375990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35</a:t>
            </a:r>
            <a:endParaRPr lang="en-US" sz="2800" dirty="0">
              <a:solidFill>
                <a:schemeClr val="accent1"/>
              </a:solidFill>
              <a:latin typeface="Orly's Font 2" pitchFamily="66" charset="0"/>
            </a:endParaRPr>
          </a:p>
        </p:txBody>
      </p:sp>
      <p:sp>
        <p:nvSpPr>
          <p:cNvPr id="578" name="Text Placeholder 2"/>
          <p:cNvSpPr txBox="1">
            <a:spLocks/>
          </p:cNvSpPr>
          <p:nvPr/>
        </p:nvSpPr>
        <p:spPr bwMode="auto">
          <a:xfrm>
            <a:off x="6548967" y="3763030"/>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45</a:t>
            </a:r>
            <a:endParaRPr lang="en-US" sz="2800" dirty="0">
              <a:solidFill>
                <a:schemeClr val="accent1"/>
              </a:solidFill>
              <a:latin typeface="Orly's Font 2" pitchFamily="66" charset="0"/>
            </a:endParaRPr>
          </a:p>
        </p:txBody>
      </p:sp>
      <p:sp>
        <p:nvSpPr>
          <p:cNvPr id="579" name="Text Placeholder 2"/>
          <p:cNvSpPr txBox="1">
            <a:spLocks/>
          </p:cNvSpPr>
          <p:nvPr/>
        </p:nvSpPr>
        <p:spPr bwMode="auto">
          <a:xfrm>
            <a:off x="1062567" y="3763030"/>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580" name="Text Placeholder 2"/>
          <p:cNvSpPr txBox="1">
            <a:spLocks/>
          </p:cNvSpPr>
          <p:nvPr/>
        </p:nvSpPr>
        <p:spPr bwMode="auto">
          <a:xfrm>
            <a:off x="2638055" y="3759906"/>
            <a:ext cx="727263"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581" name="Text Placeholder 2"/>
          <p:cNvSpPr txBox="1">
            <a:spLocks/>
          </p:cNvSpPr>
          <p:nvPr/>
        </p:nvSpPr>
        <p:spPr bwMode="auto">
          <a:xfrm>
            <a:off x="4193823" y="3795183"/>
            <a:ext cx="81385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582" name="Text Placeholder 2"/>
          <p:cNvSpPr txBox="1">
            <a:spLocks/>
          </p:cNvSpPr>
          <p:nvPr/>
        </p:nvSpPr>
        <p:spPr bwMode="auto">
          <a:xfrm>
            <a:off x="5805312" y="375990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
        <p:nvSpPr>
          <p:cNvPr id="583" name="Text Placeholder 2"/>
          <p:cNvSpPr txBox="1">
            <a:spLocks/>
          </p:cNvSpPr>
          <p:nvPr/>
        </p:nvSpPr>
        <p:spPr bwMode="auto">
          <a:xfrm>
            <a:off x="7349492" y="3763030"/>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50</a:t>
            </a:r>
            <a:endParaRPr lang="en-US" sz="2800" dirty="0">
              <a:solidFill>
                <a:schemeClr val="accent1"/>
              </a:solidFill>
              <a:latin typeface="Orly's Font 2" pitchFamily="66" charset="0"/>
            </a:endParaRPr>
          </a:p>
        </p:txBody>
      </p:sp>
      <p:grpSp>
        <p:nvGrpSpPr>
          <p:cNvPr id="9" name="Group 8"/>
          <p:cNvGrpSpPr/>
          <p:nvPr/>
        </p:nvGrpSpPr>
        <p:grpSpPr>
          <a:xfrm>
            <a:off x="266519" y="4138083"/>
            <a:ext cx="8565641" cy="0"/>
            <a:chOff x="266519" y="4138083"/>
            <a:chExt cx="8565641" cy="0"/>
          </a:xfrm>
        </p:grpSpPr>
        <p:cxnSp>
          <p:nvCxnSpPr>
            <p:cNvPr id="564" name="Straight Connector 563"/>
            <p:cNvCxnSpPr/>
            <p:nvPr/>
          </p:nvCxnSpPr>
          <p:spPr>
            <a:xfrm>
              <a:off x="266519"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5" name="Straight Connector 564"/>
            <p:cNvCxnSpPr/>
            <p:nvPr/>
          </p:nvCxnSpPr>
          <p:spPr>
            <a:xfrm>
              <a:off x="183371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6" name="Straight Connector 565"/>
            <p:cNvCxnSpPr/>
            <p:nvPr/>
          </p:nvCxnSpPr>
          <p:spPr>
            <a:xfrm>
              <a:off x="6604552"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7" name="Straight Connector 566"/>
            <p:cNvCxnSpPr/>
            <p:nvPr/>
          </p:nvCxnSpPr>
          <p:spPr>
            <a:xfrm>
              <a:off x="508200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8" name="Straight Connector 567"/>
            <p:cNvCxnSpPr/>
            <p:nvPr/>
          </p:nvCxnSpPr>
          <p:spPr>
            <a:xfrm>
              <a:off x="3536886"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9" name="Straight Connector 568"/>
            <p:cNvCxnSpPr/>
            <p:nvPr/>
          </p:nvCxnSpPr>
          <p:spPr>
            <a:xfrm>
              <a:off x="104986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0" name="Straight Connector 569"/>
            <p:cNvCxnSpPr/>
            <p:nvPr/>
          </p:nvCxnSpPr>
          <p:spPr>
            <a:xfrm>
              <a:off x="2662724"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1" name="Straight Connector 570"/>
            <p:cNvCxnSpPr/>
            <p:nvPr/>
          </p:nvCxnSpPr>
          <p:spPr>
            <a:xfrm>
              <a:off x="736582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2" name="Straight Connector 571"/>
            <p:cNvCxnSpPr/>
            <p:nvPr/>
          </p:nvCxnSpPr>
          <p:spPr>
            <a:xfrm>
              <a:off x="5865858"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3" name="Straight Connector 572"/>
            <p:cNvCxnSpPr/>
            <p:nvPr/>
          </p:nvCxnSpPr>
          <p:spPr>
            <a:xfrm>
              <a:off x="4309447"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4" name="Straight Connector 583"/>
            <p:cNvCxnSpPr/>
            <p:nvPr/>
          </p:nvCxnSpPr>
          <p:spPr>
            <a:xfrm>
              <a:off x="8184279"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6" name="Text Placeholder 2"/>
          <p:cNvSpPr txBox="1">
            <a:spLocks/>
          </p:cNvSpPr>
          <p:nvPr/>
        </p:nvSpPr>
        <p:spPr bwMode="auto">
          <a:xfrm>
            <a:off x="8156938" y="3772504"/>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55</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52"/>
                                        </p:tgtEl>
                                        <p:attrNameLst>
                                          <p:attrName>style.visibility</p:attrName>
                                        </p:attrNameLst>
                                      </p:cBhvr>
                                      <p:to>
                                        <p:strVal val="visible"/>
                                      </p:to>
                                    </p:set>
                                    <p:animEffect transition="in" filter="fade">
                                      <p:cBhvr>
                                        <p:cTn id="10" dur="500"/>
                                        <p:tgtEl>
                                          <p:spTgt spid="552"/>
                                        </p:tgtEl>
                                      </p:cBhvr>
                                    </p:animEffect>
                                  </p:childTnLst>
                                </p:cTn>
                              </p:par>
                              <p:par>
                                <p:cTn id="11" presetID="10" presetClass="entr" presetSubtype="0" fill="hold" nodeType="withEffect">
                                  <p:stCondLst>
                                    <p:cond delay="0"/>
                                  </p:stCondLst>
                                  <p:childTnLst>
                                    <p:set>
                                      <p:cBhvr>
                                        <p:cTn id="12" dur="1" fill="hold">
                                          <p:stCondLst>
                                            <p:cond delay="0"/>
                                          </p:stCondLst>
                                        </p:cTn>
                                        <p:tgtEl>
                                          <p:spTgt spid="553"/>
                                        </p:tgtEl>
                                        <p:attrNameLst>
                                          <p:attrName>style.visibility</p:attrName>
                                        </p:attrNameLst>
                                      </p:cBhvr>
                                      <p:to>
                                        <p:strVal val="visible"/>
                                      </p:to>
                                    </p:set>
                                    <p:animEffect transition="in" filter="fade">
                                      <p:cBhvr>
                                        <p:cTn id="13" dur="500"/>
                                        <p:tgtEl>
                                          <p:spTgt spid="553"/>
                                        </p:tgtEl>
                                      </p:cBhvr>
                                    </p:animEffect>
                                  </p:childTnLst>
                                </p:cTn>
                              </p:par>
                              <p:par>
                                <p:cTn id="14" presetID="10" presetClass="entr" presetSubtype="0" fill="hold" nodeType="withEffect">
                                  <p:stCondLst>
                                    <p:cond delay="0"/>
                                  </p:stCondLst>
                                  <p:childTnLst>
                                    <p:set>
                                      <p:cBhvr>
                                        <p:cTn id="15" dur="1" fill="hold">
                                          <p:stCondLst>
                                            <p:cond delay="0"/>
                                          </p:stCondLst>
                                        </p:cTn>
                                        <p:tgtEl>
                                          <p:spTgt spid="554"/>
                                        </p:tgtEl>
                                        <p:attrNameLst>
                                          <p:attrName>style.visibility</p:attrName>
                                        </p:attrNameLst>
                                      </p:cBhvr>
                                      <p:to>
                                        <p:strVal val="visible"/>
                                      </p:to>
                                    </p:set>
                                    <p:animEffect transition="in" filter="fade">
                                      <p:cBhvr>
                                        <p:cTn id="16" dur="500"/>
                                        <p:tgtEl>
                                          <p:spTgt spid="554"/>
                                        </p:tgtEl>
                                      </p:cBhvr>
                                    </p:animEffect>
                                  </p:childTnLst>
                                </p:cTn>
                              </p:par>
                              <p:par>
                                <p:cTn id="17" presetID="10" presetClass="entr" presetSubtype="0" fill="hold" nodeType="withEffect">
                                  <p:stCondLst>
                                    <p:cond delay="0"/>
                                  </p:stCondLst>
                                  <p:childTnLst>
                                    <p:set>
                                      <p:cBhvr>
                                        <p:cTn id="18" dur="1" fill="hold">
                                          <p:stCondLst>
                                            <p:cond delay="0"/>
                                          </p:stCondLst>
                                        </p:cTn>
                                        <p:tgtEl>
                                          <p:spTgt spid="555"/>
                                        </p:tgtEl>
                                        <p:attrNameLst>
                                          <p:attrName>style.visibility</p:attrName>
                                        </p:attrNameLst>
                                      </p:cBhvr>
                                      <p:to>
                                        <p:strVal val="visible"/>
                                      </p:to>
                                    </p:set>
                                    <p:animEffect transition="in" filter="fade">
                                      <p:cBhvr>
                                        <p:cTn id="19" dur="500"/>
                                        <p:tgtEl>
                                          <p:spTgt spid="555"/>
                                        </p:tgtEl>
                                      </p:cBhvr>
                                    </p:animEffect>
                                  </p:childTnLst>
                                </p:cTn>
                              </p:par>
                              <p:par>
                                <p:cTn id="20" presetID="10" presetClass="entr" presetSubtype="0" fill="hold" nodeType="withEffect">
                                  <p:stCondLst>
                                    <p:cond delay="0"/>
                                  </p:stCondLst>
                                  <p:childTnLst>
                                    <p:set>
                                      <p:cBhvr>
                                        <p:cTn id="21" dur="1" fill="hold">
                                          <p:stCondLst>
                                            <p:cond delay="0"/>
                                          </p:stCondLst>
                                        </p:cTn>
                                        <p:tgtEl>
                                          <p:spTgt spid="556"/>
                                        </p:tgtEl>
                                        <p:attrNameLst>
                                          <p:attrName>style.visibility</p:attrName>
                                        </p:attrNameLst>
                                      </p:cBhvr>
                                      <p:to>
                                        <p:strVal val="visible"/>
                                      </p:to>
                                    </p:set>
                                    <p:animEffect transition="in" filter="fade">
                                      <p:cBhvr>
                                        <p:cTn id="22" dur="500"/>
                                        <p:tgtEl>
                                          <p:spTgt spid="556"/>
                                        </p:tgtEl>
                                      </p:cBhvr>
                                    </p:animEffect>
                                  </p:childTnLst>
                                </p:cTn>
                              </p:par>
                              <p:par>
                                <p:cTn id="23" presetID="10" presetClass="entr" presetSubtype="0" fill="hold" nodeType="withEffect">
                                  <p:stCondLst>
                                    <p:cond delay="0"/>
                                  </p:stCondLst>
                                  <p:childTnLst>
                                    <p:set>
                                      <p:cBhvr>
                                        <p:cTn id="24" dur="1" fill="hold">
                                          <p:stCondLst>
                                            <p:cond delay="0"/>
                                          </p:stCondLst>
                                        </p:cTn>
                                        <p:tgtEl>
                                          <p:spTgt spid="557"/>
                                        </p:tgtEl>
                                        <p:attrNameLst>
                                          <p:attrName>style.visibility</p:attrName>
                                        </p:attrNameLst>
                                      </p:cBhvr>
                                      <p:to>
                                        <p:strVal val="visible"/>
                                      </p:to>
                                    </p:set>
                                    <p:animEffect transition="in" filter="fade">
                                      <p:cBhvr>
                                        <p:cTn id="25" dur="500"/>
                                        <p:tgtEl>
                                          <p:spTgt spid="557"/>
                                        </p:tgtEl>
                                      </p:cBhvr>
                                    </p:animEffect>
                                  </p:childTnLst>
                                </p:cTn>
                              </p:par>
                              <p:par>
                                <p:cTn id="26" presetID="10" presetClass="entr" presetSubtype="0" fill="hold" nodeType="withEffect">
                                  <p:stCondLst>
                                    <p:cond delay="0"/>
                                  </p:stCondLst>
                                  <p:childTnLst>
                                    <p:set>
                                      <p:cBhvr>
                                        <p:cTn id="27" dur="1" fill="hold">
                                          <p:stCondLst>
                                            <p:cond delay="0"/>
                                          </p:stCondLst>
                                        </p:cTn>
                                        <p:tgtEl>
                                          <p:spTgt spid="558"/>
                                        </p:tgtEl>
                                        <p:attrNameLst>
                                          <p:attrName>style.visibility</p:attrName>
                                        </p:attrNameLst>
                                      </p:cBhvr>
                                      <p:to>
                                        <p:strVal val="visible"/>
                                      </p:to>
                                    </p:set>
                                    <p:animEffect transition="in" filter="fade">
                                      <p:cBhvr>
                                        <p:cTn id="28" dur="500"/>
                                        <p:tgtEl>
                                          <p:spTgt spid="558"/>
                                        </p:tgtEl>
                                      </p:cBhvr>
                                    </p:animEffect>
                                  </p:childTnLst>
                                </p:cTn>
                              </p:par>
                              <p:par>
                                <p:cTn id="29" presetID="10" presetClass="entr" presetSubtype="0" fill="hold" nodeType="withEffect">
                                  <p:stCondLst>
                                    <p:cond delay="0"/>
                                  </p:stCondLst>
                                  <p:childTnLst>
                                    <p:set>
                                      <p:cBhvr>
                                        <p:cTn id="30" dur="1" fill="hold">
                                          <p:stCondLst>
                                            <p:cond delay="0"/>
                                          </p:stCondLst>
                                        </p:cTn>
                                        <p:tgtEl>
                                          <p:spTgt spid="559"/>
                                        </p:tgtEl>
                                        <p:attrNameLst>
                                          <p:attrName>style.visibility</p:attrName>
                                        </p:attrNameLst>
                                      </p:cBhvr>
                                      <p:to>
                                        <p:strVal val="visible"/>
                                      </p:to>
                                    </p:set>
                                    <p:animEffect transition="in" filter="fade">
                                      <p:cBhvr>
                                        <p:cTn id="31" dur="500"/>
                                        <p:tgtEl>
                                          <p:spTgt spid="559"/>
                                        </p:tgtEl>
                                      </p:cBhvr>
                                    </p:animEffect>
                                  </p:childTnLst>
                                </p:cTn>
                              </p:par>
                              <p:par>
                                <p:cTn id="32" presetID="10" presetClass="entr" presetSubtype="0" fill="hold" nodeType="withEffect">
                                  <p:stCondLst>
                                    <p:cond delay="0"/>
                                  </p:stCondLst>
                                  <p:childTnLst>
                                    <p:set>
                                      <p:cBhvr>
                                        <p:cTn id="33" dur="1" fill="hold">
                                          <p:stCondLst>
                                            <p:cond delay="0"/>
                                          </p:stCondLst>
                                        </p:cTn>
                                        <p:tgtEl>
                                          <p:spTgt spid="560"/>
                                        </p:tgtEl>
                                        <p:attrNameLst>
                                          <p:attrName>style.visibility</p:attrName>
                                        </p:attrNameLst>
                                      </p:cBhvr>
                                      <p:to>
                                        <p:strVal val="visible"/>
                                      </p:to>
                                    </p:set>
                                    <p:animEffect transition="in" filter="fade">
                                      <p:cBhvr>
                                        <p:cTn id="34" dur="500"/>
                                        <p:tgtEl>
                                          <p:spTgt spid="560"/>
                                        </p:tgtEl>
                                      </p:cBhvr>
                                    </p:animEffect>
                                  </p:childTnLst>
                                </p:cTn>
                              </p:par>
                              <p:par>
                                <p:cTn id="35" presetID="10" presetClass="entr" presetSubtype="0" fill="hold" nodeType="withEffect">
                                  <p:stCondLst>
                                    <p:cond delay="0"/>
                                  </p:stCondLst>
                                  <p:childTnLst>
                                    <p:set>
                                      <p:cBhvr>
                                        <p:cTn id="36" dur="1" fill="hold">
                                          <p:stCondLst>
                                            <p:cond delay="0"/>
                                          </p:stCondLst>
                                        </p:cTn>
                                        <p:tgtEl>
                                          <p:spTgt spid="561"/>
                                        </p:tgtEl>
                                        <p:attrNameLst>
                                          <p:attrName>style.visibility</p:attrName>
                                        </p:attrNameLst>
                                      </p:cBhvr>
                                      <p:to>
                                        <p:strVal val="visible"/>
                                      </p:to>
                                    </p:set>
                                    <p:animEffect transition="in" filter="fade">
                                      <p:cBhvr>
                                        <p:cTn id="37" dur="500"/>
                                        <p:tgtEl>
                                          <p:spTgt spid="561"/>
                                        </p:tgtEl>
                                      </p:cBhvr>
                                    </p:animEffect>
                                  </p:childTnLst>
                                </p:cTn>
                              </p:par>
                              <p:par>
                                <p:cTn id="38" presetID="10" presetClass="entr" presetSubtype="0" fill="hold" nodeType="withEffect">
                                  <p:stCondLst>
                                    <p:cond delay="0"/>
                                  </p:stCondLst>
                                  <p:childTnLst>
                                    <p:set>
                                      <p:cBhvr>
                                        <p:cTn id="39" dur="1" fill="hold">
                                          <p:stCondLst>
                                            <p:cond delay="0"/>
                                          </p:stCondLst>
                                        </p:cTn>
                                        <p:tgtEl>
                                          <p:spTgt spid="562"/>
                                        </p:tgtEl>
                                        <p:attrNameLst>
                                          <p:attrName>style.visibility</p:attrName>
                                        </p:attrNameLst>
                                      </p:cBhvr>
                                      <p:to>
                                        <p:strVal val="visible"/>
                                      </p:to>
                                    </p:set>
                                    <p:animEffect transition="in" filter="fade">
                                      <p:cBhvr>
                                        <p:cTn id="40" dur="500"/>
                                        <p:tgtEl>
                                          <p:spTgt spid="562"/>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552"/>
                                        </p:tgtEl>
                                      </p:cBhvr>
                                    </p:animEffect>
                                    <p:animScale>
                                      <p:cBhvr>
                                        <p:cTn id="45" dur="250" autoRev="1" fill="hold"/>
                                        <p:tgtEl>
                                          <p:spTgt spid="552"/>
                                        </p:tgtEl>
                                      </p:cBhvr>
                                      <p:by x="105000" y="105000"/>
                                    </p:animScale>
                                  </p:childTnLst>
                                </p:cTn>
                              </p:par>
                              <p:par>
                                <p:cTn id="46" presetID="1" presetClass="entr" presetSubtype="0" fill="hold" grpId="0" nodeType="withEffect">
                                  <p:stCondLst>
                                    <p:cond delay="0"/>
                                  </p:stCondLst>
                                  <p:iterate type="lt">
                                    <p:tmAbs val="80"/>
                                  </p:iterate>
                                  <p:childTnLst>
                                    <p:set>
                                      <p:cBhvr>
                                        <p:cTn id="47" dur="1" fill="hold">
                                          <p:stCondLst>
                                            <p:cond delay="0"/>
                                          </p:stCondLst>
                                        </p:cTn>
                                        <p:tgtEl>
                                          <p:spTgt spid="57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556"/>
                                        </p:tgtEl>
                                      </p:cBhvr>
                                    </p:animEffect>
                                    <p:animScale>
                                      <p:cBhvr>
                                        <p:cTn id="52" dur="250" autoRev="1" fill="hold"/>
                                        <p:tgtEl>
                                          <p:spTgt spid="556"/>
                                        </p:tgtEl>
                                      </p:cBhvr>
                                      <p:by x="105000" y="105000"/>
                                    </p:animScale>
                                  </p:childTnLst>
                                </p:cTn>
                              </p:par>
                              <p:par>
                                <p:cTn id="53" presetID="1" presetClass="entr" presetSubtype="0" fill="hold" grpId="0" nodeType="withEffect">
                                  <p:stCondLst>
                                    <p:cond delay="0"/>
                                  </p:stCondLst>
                                  <p:iterate type="lt">
                                    <p:tmAbs val="80"/>
                                  </p:iterate>
                                  <p:childTnLst>
                                    <p:set>
                                      <p:cBhvr>
                                        <p:cTn id="54" dur="1" fill="hold">
                                          <p:stCondLst>
                                            <p:cond delay="0"/>
                                          </p:stCondLst>
                                        </p:cTn>
                                        <p:tgtEl>
                                          <p:spTgt spid="57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nodeType="clickEffect">
                                  <p:stCondLst>
                                    <p:cond delay="0"/>
                                  </p:stCondLst>
                                  <p:childTnLst>
                                    <p:animEffect transition="out" filter="fade">
                                      <p:cBhvr>
                                        <p:cTn id="58" dur="500" tmFilter="0, 0; .2, .5; .8, .5; 1, 0"/>
                                        <p:tgtEl>
                                          <p:spTgt spid="557"/>
                                        </p:tgtEl>
                                      </p:cBhvr>
                                    </p:animEffect>
                                    <p:animScale>
                                      <p:cBhvr>
                                        <p:cTn id="59" dur="250" autoRev="1" fill="hold"/>
                                        <p:tgtEl>
                                          <p:spTgt spid="557"/>
                                        </p:tgtEl>
                                      </p:cBhvr>
                                      <p:by x="105000" y="105000"/>
                                    </p:animScale>
                                  </p:childTnLst>
                                </p:cTn>
                              </p:par>
                              <p:par>
                                <p:cTn id="60" presetID="1" presetClass="entr" presetSubtype="0" fill="hold" grpId="0" nodeType="withEffect">
                                  <p:stCondLst>
                                    <p:cond delay="0"/>
                                  </p:stCondLst>
                                  <p:iterate type="lt">
                                    <p:tmAbs val="80"/>
                                  </p:iterate>
                                  <p:childTnLst>
                                    <p:set>
                                      <p:cBhvr>
                                        <p:cTn id="61" dur="1" fill="hold">
                                          <p:stCondLst>
                                            <p:cond delay="0"/>
                                          </p:stCondLst>
                                        </p:cTn>
                                        <p:tgtEl>
                                          <p:spTgt spid="575"/>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561"/>
                                        </p:tgtEl>
                                      </p:cBhvr>
                                    </p:animEffect>
                                    <p:animScale>
                                      <p:cBhvr>
                                        <p:cTn id="66" dur="250" autoRev="1" fill="hold"/>
                                        <p:tgtEl>
                                          <p:spTgt spid="561"/>
                                        </p:tgtEl>
                                      </p:cBhvr>
                                      <p:by x="105000" y="105000"/>
                                    </p:animScale>
                                  </p:childTnLst>
                                </p:cTn>
                              </p:par>
                              <p:par>
                                <p:cTn id="67" presetID="1" presetClass="entr" presetSubtype="0" fill="hold" grpId="0" nodeType="withEffect">
                                  <p:stCondLst>
                                    <p:cond delay="0"/>
                                  </p:stCondLst>
                                  <p:iterate type="lt">
                                    <p:tmAbs val="80"/>
                                  </p:iterate>
                                  <p:childTnLst>
                                    <p:set>
                                      <p:cBhvr>
                                        <p:cTn id="68" dur="1" fill="hold">
                                          <p:stCondLst>
                                            <p:cond delay="0"/>
                                          </p:stCondLst>
                                        </p:cTn>
                                        <p:tgtEl>
                                          <p:spTgt spid="58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6" presetClass="emph" presetSubtype="0" fill="hold" nodeType="clickEffect">
                                  <p:stCondLst>
                                    <p:cond delay="0"/>
                                  </p:stCondLst>
                                  <p:childTnLst>
                                    <p:animEffect transition="out" filter="fade">
                                      <p:cBhvr>
                                        <p:cTn id="72" dur="500" tmFilter="0, 0; .2, .5; .8, .5; 1, 0"/>
                                        <p:tgtEl>
                                          <p:spTgt spid="553"/>
                                        </p:tgtEl>
                                      </p:cBhvr>
                                    </p:animEffect>
                                    <p:animScale>
                                      <p:cBhvr>
                                        <p:cTn id="73" dur="250" autoRev="1" fill="hold"/>
                                        <p:tgtEl>
                                          <p:spTgt spid="553"/>
                                        </p:tgtEl>
                                      </p:cBhvr>
                                      <p:by x="105000" y="105000"/>
                                    </p:animScale>
                                  </p:childTnLst>
                                </p:cTn>
                              </p:par>
                              <p:par>
                                <p:cTn id="74" presetID="1" presetClass="entr" presetSubtype="0" fill="hold" grpId="0" nodeType="withEffect">
                                  <p:stCondLst>
                                    <p:cond delay="0"/>
                                  </p:stCondLst>
                                  <p:iterate type="lt">
                                    <p:tmAbs val="80"/>
                                  </p:iterate>
                                  <p:childTnLst>
                                    <p:set>
                                      <p:cBhvr>
                                        <p:cTn id="75" dur="1" fill="hold">
                                          <p:stCondLst>
                                            <p:cond delay="0"/>
                                          </p:stCondLst>
                                        </p:cTn>
                                        <p:tgtEl>
                                          <p:spTgt spid="57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554"/>
                                        </p:tgtEl>
                                      </p:cBhvr>
                                    </p:animEffect>
                                    <p:animScale>
                                      <p:cBhvr>
                                        <p:cTn id="80" dur="250" autoRev="1" fill="hold"/>
                                        <p:tgtEl>
                                          <p:spTgt spid="554"/>
                                        </p:tgtEl>
                                      </p:cBhvr>
                                      <p:by x="105000" y="105000"/>
                                    </p:animScale>
                                  </p:childTnLst>
                                </p:cTn>
                              </p:par>
                              <p:par>
                                <p:cTn id="81" presetID="1" presetClass="entr" presetSubtype="0" fill="hold" grpId="0" nodeType="withEffect">
                                  <p:stCondLst>
                                    <p:cond delay="0"/>
                                  </p:stCondLst>
                                  <p:iterate type="lt">
                                    <p:tmAbs val="80"/>
                                  </p:iterate>
                                  <p:childTnLst>
                                    <p:set>
                                      <p:cBhvr>
                                        <p:cTn id="82" dur="1" fill="hold">
                                          <p:stCondLst>
                                            <p:cond delay="0"/>
                                          </p:stCondLst>
                                        </p:cTn>
                                        <p:tgtEl>
                                          <p:spTgt spid="58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6" presetClass="emph" presetSubtype="0" fill="hold" nodeType="clickEffect">
                                  <p:stCondLst>
                                    <p:cond delay="0"/>
                                  </p:stCondLst>
                                  <p:childTnLst>
                                    <p:animEffect transition="out" filter="fade">
                                      <p:cBhvr>
                                        <p:cTn id="86" dur="500" tmFilter="0, 0; .2, .5; .8, .5; 1, 0"/>
                                        <p:tgtEl>
                                          <p:spTgt spid="562"/>
                                        </p:tgtEl>
                                      </p:cBhvr>
                                    </p:animEffect>
                                    <p:animScale>
                                      <p:cBhvr>
                                        <p:cTn id="87" dur="250" autoRev="1" fill="hold"/>
                                        <p:tgtEl>
                                          <p:spTgt spid="562"/>
                                        </p:tgtEl>
                                      </p:cBhvr>
                                      <p:by x="105000" y="105000"/>
                                    </p:animScale>
                                  </p:childTnLst>
                                </p:cTn>
                              </p:par>
                              <p:par>
                                <p:cTn id="88" presetID="1" presetClass="entr" presetSubtype="0" fill="hold" grpId="0" nodeType="withEffect">
                                  <p:stCondLst>
                                    <p:cond delay="0"/>
                                  </p:stCondLst>
                                  <p:iterate type="lt">
                                    <p:tmAbs val="80"/>
                                  </p:iterate>
                                  <p:childTnLst>
                                    <p:set>
                                      <p:cBhvr>
                                        <p:cTn id="89" dur="1" fill="hold">
                                          <p:stCondLst>
                                            <p:cond delay="0"/>
                                          </p:stCondLst>
                                        </p:cTn>
                                        <p:tgtEl>
                                          <p:spTgt spid="577"/>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26" presetClass="emph" presetSubtype="0" fill="hold" nodeType="clickEffect">
                                  <p:stCondLst>
                                    <p:cond delay="0"/>
                                  </p:stCondLst>
                                  <p:childTnLst>
                                    <p:animEffect transition="out" filter="fade">
                                      <p:cBhvr>
                                        <p:cTn id="93" dur="500" tmFilter="0, 0; .2, .5; .8, .5; 1, 0"/>
                                        <p:tgtEl>
                                          <p:spTgt spid="555"/>
                                        </p:tgtEl>
                                      </p:cBhvr>
                                    </p:animEffect>
                                    <p:animScale>
                                      <p:cBhvr>
                                        <p:cTn id="94" dur="250" autoRev="1" fill="hold"/>
                                        <p:tgtEl>
                                          <p:spTgt spid="555"/>
                                        </p:tgtEl>
                                      </p:cBhvr>
                                      <p:by x="105000" y="105000"/>
                                    </p:animScale>
                                  </p:childTnLst>
                                </p:cTn>
                              </p:par>
                              <p:par>
                                <p:cTn id="95" presetID="1" presetClass="entr" presetSubtype="0" fill="hold" grpId="0" nodeType="withEffect">
                                  <p:stCondLst>
                                    <p:cond delay="0"/>
                                  </p:stCondLst>
                                  <p:iterate type="lt">
                                    <p:tmAbs val="80"/>
                                  </p:iterate>
                                  <p:childTnLst>
                                    <p:set>
                                      <p:cBhvr>
                                        <p:cTn id="96" dur="1" fill="hold">
                                          <p:stCondLst>
                                            <p:cond delay="0"/>
                                          </p:stCondLst>
                                        </p:cTn>
                                        <p:tgtEl>
                                          <p:spTgt spid="58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6" presetClass="emph" presetSubtype="0" fill="hold" nodeType="clickEffect">
                                  <p:stCondLst>
                                    <p:cond delay="0"/>
                                  </p:stCondLst>
                                  <p:childTnLst>
                                    <p:animEffect transition="out" filter="fade">
                                      <p:cBhvr>
                                        <p:cTn id="100" dur="500" tmFilter="0, 0; .2, .5; .8, .5; 1, 0"/>
                                        <p:tgtEl>
                                          <p:spTgt spid="558"/>
                                        </p:tgtEl>
                                      </p:cBhvr>
                                    </p:animEffect>
                                    <p:animScale>
                                      <p:cBhvr>
                                        <p:cTn id="101" dur="250" autoRev="1" fill="hold"/>
                                        <p:tgtEl>
                                          <p:spTgt spid="558"/>
                                        </p:tgtEl>
                                      </p:cBhvr>
                                      <p:by x="105000" y="105000"/>
                                    </p:animScale>
                                  </p:childTnLst>
                                </p:cTn>
                              </p:par>
                              <p:par>
                                <p:cTn id="102" presetID="1" presetClass="entr" presetSubtype="0" fill="hold" grpId="0" nodeType="withEffect">
                                  <p:stCondLst>
                                    <p:cond delay="0"/>
                                  </p:stCondLst>
                                  <p:iterate type="lt">
                                    <p:tmAbs val="80"/>
                                  </p:iterate>
                                  <p:childTnLst>
                                    <p:set>
                                      <p:cBhvr>
                                        <p:cTn id="103" dur="1" fill="hold">
                                          <p:stCondLst>
                                            <p:cond delay="0"/>
                                          </p:stCondLst>
                                        </p:cTn>
                                        <p:tgtEl>
                                          <p:spTgt spid="578"/>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26" presetClass="emph" presetSubtype="0" fill="hold" nodeType="clickEffect">
                                  <p:stCondLst>
                                    <p:cond delay="0"/>
                                  </p:stCondLst>
                                  <p:childTnLst>
                                    <p:animEffect transition="out" filter="fade">
                                      <p:cBhvr>
                                        <p:cTn id="107" dur="500" tmFilter="0, 0; .2, .5; .8, .5; 1, 0"/>
                                        <p:tgtEl>
                                          <p:spTgt spid="559"/>
                                        </p:tgtEl>
                                      </p:cBhvr>
                                    </p:animEffect>
                                    <p:animScale>
                                      <p:cBhvr>
                                        <p:cTn id="108" dur="250" autoRev="1" fill="hold"/>
                                        <p:tgtEl>
                                          <p:spTgt spid="559"/>
                                        </p:tgtEl>
                                      </p:cBhvr>
                                      <p:by x="105000" y="105000"/>
                                    </p:animScale>
                                  </p:childTnLst>
                                </p:cTn>
                              </p:par>
                              <p:par>
                                <p:cTn id="109" presetID="1" presetClass="entr" presetSubtype="0" fill="hold" grpId="0" nodeType="withEffect">
                                  <p:stCondLst>
                                    <p:cond delay="0"/>
                                  </p:stCondLst>
                                  <p:iterate type="lt">
                                    <p:tmAbs val="80"/>
                                  </p:iterate>
                                  <p:childTnLst>
                                    <p:set>
                                      <p:cBhvr>
                                        <p:cTn id="110" dur="1" fill="hold">
                                          <p:stCondLst>
                                            <p:cond delay="0"/>
                                          </p:stCondLst>
                                        </p:cTn>
                                        <p:tgtEl>
                                          <p:spTgt spid="583"/>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560"/>
                                        </p:tgtEl>
                                      </p:cBhvr>
                                    </p:animEffect>
                                    <p:animScale>
                                      <p:cBhvr>
                                        <p:cTn id="115" dur="250" autoRev="1" fill="hold"/>
                                        <p:tgtEl>
                                          <p:spTgt spid="560"/>
                                        </p:tgtEl>
                                      </p:cBhvr>
                                      <p:by x="105000" y="105000"/>
                                    </p:animScale>
                                  </p:childTnLst>
                                </p:cTn>
                              </p:par>
                              <p:par>
                                <p:cTn id="116" presetID="1" presetClass="entr" presetSubtype="0" fill="hold" grpId="0" nodeType="withEffect">
                                  <p:stCondLst>
                                    <p:cond delay="0"/>
                                  </p:stCondLst>
                                  <p:iterate type="lt">
                                    <p:tmAbs val="80"/>
                                  </p:iterate>
                                  <p:childTnLst>
                                    <p:set>
                                      <p:cBhvr>
                                        <p:cTn id="117" dur="1" fill="hold">
                                          <p:stCondLst>
                                            <p:cond delay="0"/>
                                          </p:stCondLst>
                                        </p:cTn>
                                        <p:tgtEl>
                                          <p:spTgt spid="5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 grpId="0"/>
      <p:bldP spid="575" grpId="0"/>
      <p:bldP spid="576" grpId="0"/>
      <p:bldP spid="577" grpId="0"/>
      <p:bldP spid="578" grpId="0"/>
      <p:bldP spid="579" grpId="0"/>
      <p:bldP spid="580" grpId="0"/>
      <p:bldP spid="581" grpId="0"/>
      <p:bldP spid="582" grpId="0"/>
      <p:bldP spid="583" grpId="0"/>
      <p:bldP spid="5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7242" y="1502833"/>
            <a:ext cx="850380" cy="840317"/>
          </a:xfrm>
          <a:prstGeom prst="rect">
            <a:avLst/>
          </a:prstGeom>
          <a:noFill/>
          <a:extLst>
            <a:ext uri="{909E8E84-426E-40DD-AFC4-6F175D3DCCD1}">
              <a14:hiddenFill xmlns:a14="http://schemas.microsoft.com/office/drawing/2010/main">
                <a:solidFill>
                  <a:srgbClr val="FFFFFF"/>
                </a:solidFill>
              </a14:hiddenFill>
            </a:ext>
          </a:extLst>
        </p:spPr>
      </p:pic>
      <p:pic>
        <p:nvPicPr>
          <p:cNvPr id="553"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38968" y="1543049"/>
            <a:ext cx="851322" cy="841248"/>
          </a:xfrm>
          <a:prstGeom prst="rect">
            <a:avLst/>
          </a:prstGeom>
          <a:noFill/>
          <a:extLst>
            <a:ext uri="{909E8E84-426E-40DD-AFC4-6F175D3DCCD1}">
              <a14:hiddenFill xmlns:a14="http://schemas.microsoft.com/office/drawing/2010/main">
                <a:solidFill>
                  <a:srgbClr val="FFFFFF"/>
                </a:solidFill>
              </a14:hiddenFill>
            </a:ext>
          </a:extLst>
        </p:spPr>
      </p:pic>
      <p:pic>
        <p:nvPicPr>
          <p:cNvPr id="554"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59134" y="2727662"/>
            <a:ext cx="850392" cy="840329"/>
          </a:xfrm>
          <a:prstGeom prst="rect">
            <a:avLst/>
          </a:prstGeom>
          <a:noFill/>
          <a:extLst>
            <a:ext uri="{909E8E84-426E-40DD-AFC4-6F175D3DCCD1}">
              <a14:hiddenFill xmlns:a14="http://schemas.microsoft.com/office/drawing/2010/main">
                <a:solidFill>
                  <a:srgbClr val="FFFFFF"/>
                </a:solidFill>
              </a14:hiddenFill>
            </a:ext>
          </a:extLst>
        </p:spPr>
      </p:pic>
      <p:pic>
        <p:nvPicPr>
          <p:cNvPr id="555"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37095" y="2730154"/>
            <a:ext cx="850392" cy="840329"/>
          </a:xfrm>
          <a:prstGeom prst="rect">
            <a:avLst/>
          </a:prstGeom>
          <a:noFill/>
          <a:extLst>
            <a:ext uri="{909E8E84-426E-40DD-AFC4-6F175D3DCCD1}">
              <a14:hiddenFill xmlns:a14="http://schemas.microsoft.com/office/drawing/2010/main">
                <a:solidFill>
                  <a:srgbClr val="FFFFFF"/>
                </a:solidFill>
              </a14:hiddenFill>
            </a:ext>
          </a:extLst>
        </p:spPr>
      </p:pic>
      <p:pic>
        <p:nvPicPr>
          <p:cNvPr id="556"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03212" y="2730154"/>
            <a:ext cx="850392" cy="840329"/>
          </a:xfrm>
          <a:prstGeom prst="rect">
            <a:avLst/>
          </a:prstGeom>
          <a:noFill/>
          <a:extLst>
            <a:ext uri="{909E8E84-426E-40DD-AFC4-6F175D3DCCD1}">
              <a14:hiddenFill xmlns:a14="http://schemas.microsoft.com/office/drawing/2010/main">
                <a:solidFill>
                  <a:srgbClr val="FFFFFF"/>
                </a:solidFill>
              </a14:hiddenFill>
            </a:ext>
          </a:extLst>
        </p:spPr>
      </p:pic>
      <p:pic>
        <p:nvPicPr>
          <p:cNvPr id="557"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91311" y="1502833"/>
            <a:ext cx="850380" cy="840317"/>
          </a:xfrm>
          <a:prstGeom prst="rect">
            <a:avLst/>
          </a:prstGeom>
          <a:noFill/>
          <a:extLst>
            <a:ext uri="{909E8E84-426E-40DD-AFC4-6F175D3DCCD1}">
              <a14:hiddenFill xmlns:a14="http://schemas.microsoft.com/office/drawing/2010/main">
                <a:solidFill>
                  <a:srgbClr val="FFFFFF"/>
                </a:solidFill>
              </a14:hiddenFill>
            </a:ext>
          </a:extLst>
        </p:spPr>
      </p:pic>
      <p:pic>
        <p:nvPicPr>
          <p:cNvPr id="558"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70694" y="1502833"/>
            <a:ext cx="851322" cy="841248"/>
          </a:xfrm>
          <a:prstGeom prst="rect">
            <a:avLst/>
          </a:prstGeom>
          <a:noFill/>
          <a:extLst>
            <a:ext uri="{909E8E84-426E-40DD-AFC4-6F175D3DCCD1}">
              <a14:hiddenFill xmlns:a14="http://schemas.microsoft.com/office/drawing/2010/main">
                <a:solidFill>
                  <a:srgbClr val="FFFFFF"/>
                </a:solidFill>
              </a14:hiddenFill>
            </a:ext>
          </a:extLst>
        </p:spPr>
      </p:pic>
      <p:pic>
        <p:nvPicPr>
          <p:cNvPr id="561"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81173" y="2727661"/>
            <a:ext cx="850392" cy="840329"/>
          </a:xfrm>
          <a:prstGeom prst="rect">
            <a:avLst/>
          </a:prstGeom>
          <a:noFill/>
          <a:extLst>
            <a:ext uri="{909E8E84-426E-40DD-AFC4-6F175D3DCCD1}">
              <a14:hiddenFill xmlns:a14="http://schemas.microsoft.com/office/drawing/2010/main">
                <a:solidFill>
                  <a:srgbClr val="FFFFFF"/>
                </a:solidFill>
              </a14:hiddenFill>
            </a:ext>
          </a:extLst>
        </p:spPr>
      </p:pic>
      <p:pic>
        <p:nvPicPr>
          <p:cNvPr id="562"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54830" y="1502834"/>
            <a:ext cx="851322" cy="841248"/>
          </a:xfrm>
          <a:prstGeom prst="rect">
            <a:avLst/>
          </a:prstGeom>
          <a:noFill/>
          <a:extLst>
            <a:ext uri="{909E8E84-426E-40DD-AFC4-6F175D3DCCD1}">
              <a14:hiddenFill xmlns:a14="http://schemas.microsoft.com/office/drawing/2010/main">
                <a:solidFill>
                  <a:srgbClr val="FFFFFF"/>
                </a:solidFill>
              </a14:hiddenFill>
            </a:ext>
          </a:extLst>
        </p:spPr>
      </p:pic>
      <p:sp>
        <p:nvSpPr>
          <p:cNvPr id="574" name="Text Placeholder 2"/>
          <p:cNvSpPr txBox="1">
            <a:spLocks/>
          </p:cNvSpPr>
          <p:nvPr/>
        </p:nvSpPr>
        <p:spPr bwMode="auto">
          <a:xfrm>
            <a:off x="1041399" y="3763030"/>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575" name="Text Placeholder 2"/>
          <p:cNvSpPr txBox="1">
            <a:spLocks/>
          </p:cNvSpPr>
          <p:nvPr/>
        </p:nvSpPr>
        <p:spPr bwMode="auto">
          <a:xfrm>
            <a:off x="2641595" y="3751741"/>
            <a:ext cx="67451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576" name="Text Placeholder 2"/>
          <p:cNvSpPr txBox="1">
            <a:spLocks/>
          </p:cNvSpPr>
          <p:nvPr/>
        </p:nvSpPr>
        <p:spPr bwMode="auto">
          <a:xfrm>
            <a:off x="4167737" y="3757384"/>
            <a:ext cx="72532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a:t>
            </a:r>
            <a:r>
              <a:rPr lang="en-US" sz="2800" dirty="0">
                <a:solidFill>
                  <a:schemeClr val="accent1"/>
                </a:solidFill>
                <a:latin typeface="Orly's Font 2" pitchFamily="66" charset="0"/>
              </a:rPr>
              <a:t>0</a:t>
            </a:r>
          </a:p>
        </p:txBody>
      </p:sp>
      <p:sp>
        <p:nvSpPr>
          <p:cNvPr id="577" name="Text Placeholder 2"/>
          <p:cNvSpPr txBox="1">
            <a:spLocks/>
          </p:cNvSpPr>
          <p:nvPr/>
        </p:nvSpPr>
        <p:spPr bwMode="auto">
          <a:xfrm>
            <a:off x="5747631" y="375990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70</a:t>
            </a:r>
            <a:endParaRPr lang="en-US" sz="2800" dirty="0">
              <a:solidFill>
                <a:schemeClr val="accent1"/>
              </a:solidFill>
              <a:latin typeface="Orly's Font 2" pitchFamily="66" charset="0"/>
            </a:endParaRPr>
          </a:p>
        </p:txBody>
      </p:sp>
      <p:sp>
        <p:nvSpPr>
          <p:cNvPr id="578" name="Text Placeholder 2"/>
          <p:cNvSpPr txBox="1">
            <a:spLocks/>
          </p:cNvSpPr>
          <p:nvPr/>
        </p:nvSpPr>
        <p:spPr bwMode="auto">
          <a:xfrm>
            <a:off x="7358246" y="3763030"/>
            <a:ext cx="675222"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90</a:t>
            </a:r>
            <a:endParaRPr lang="en-US" sz="2800" dirty="0">
              <a:solidFill>
                <a:schemeClr val="accent1"/>
              </a:solidFill>
              <a:latin typeface="Orly's Font 2" pitchFamily="66" charset="0"/>
            </a:endParaRPr>
          </a:p>
        </p:txBody>
      </p:sp>
      <p:sp>
        <p:nvSpPr>
          <p:cNvPr id="579" name="Text Placeholder 2"/>
          <p:cNvSpPr txBox="1">
            <a:spLocks/>
          </p:cNvSpPr>
          <p:nvPr/>
        </p:nvSpPr>
        <p:spPr bwMode="auto">
          <a:xfrm>
            <a:off x="1794936" y="3763030"/>
            <a:ext cx="67451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2</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580" name="Text Placeholder 2"/>
          <p:cNvSpPr txBox="1">
            <a:spLocks/>
          </p:cNvSpPr>
          <p:nvPr/>
        </p:nvSpPr>
        <p:spPr bwMode="auto">
          <a:xfrm>
            <a:off x="3369747" y="3759906"/>
            <a:ext cx="727263"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4</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581" name="Text Placeholder 2"/>
          <p:cNvSpPr txBox="1">
            <a:spLocks/>
          </p:cNvSpPr>
          <p:nvPr/>
        </p:nvSpPr>
        <p:spPr bwMode="auto">
          <a:xfrm>
            <a:off x="4918633" y="3772605"/>
            <a:ext cx="81385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6</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582" name="Text Placeholder 2"/>
          <p:cNvSpPr txBox="1">
            <a:spLocks/>
          </p:cNvSpPr>
          <p:nvPr/>
        </p:nvSpPr>
        <p:spPr bwMode="auto">
          <a:xfrm>
            <a:off x="6518642" y="375990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8</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grpSp>
        <p:nvGrpSpPr>
          <p:cNvPr id="9" name="Group 8"/>
          <p:cNvGrpSpPr/>
          <p:nvPr/>
        </p:nvGrpSpPr>
        <p:grpSpPr>
          <a:xfrm>
            <a:off x="1041399" y="4133144"/>
            <a:ext cx="6985914" cy="0"/>
            <a:chOff x="266519" y="4138083"/>
            <a:chExt cx="6985914" cy="0"/>
          </a:xfrm>
        </p:grpSpPr>
        <p:cxnSp>
          <p:nvCxnSpPr>
            <p:cNvPr id="564" name="Straight Connector 563"/>
            <p:cNvCxnSpPr/>
            <p:nvPr/>
          </p:nvCxnSpPr>
          <p:spPr>
            <a:xfrm>
              <a:off x="266519"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5" name="Straight Connector 564"/>
            <p:cNvCxnSpPr/>
            <p:nvPr/>
          </p:nvCxnSpPr>
          <p:spPr>
            <a:xfrm>
              <a:off x="1851027"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6" name="Straight Connector 565"/>
            <p:cNvCxnSpPr/>
            <p:nvPr/>
          </p:nvCxnSpPr>
          <p:spPr>
            <a:xfrm>
              <a:off x="6604552"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7" name="Straight Connector 566"/>
            <p:cNvCxnSpPr/>
            <p:nvPr/>
          </p:nvCxnSpPr>
          <p:spPr>
            <a:xfrm>
              <a:off x="5020043"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8" name="Straight Connector 567"/>
            <p:cNvCxnSpPr/>
            <p:nvPr/>
          </p:nvCxnSpPr>
          <p:spPr>
            <a:xfrm>
              <a:off x="3435535"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9" name="Straight Connector 568"/>
            <p:cNvCxnSpPr/>
            <p:nvPr/>
          </p:nvCxnSpPr>
          <p:spPr>
            <a:xfrm>
              <a:off x="1058773"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0" name="Straight Connector 569"/>
            <p:cNvCxnSpPr/>
            <p:nvPr/>
          </p:nvCxnSpPr>
          <p:spPr>
            <a:xfrm>
              <a:off x="2643281"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2" name="Straight Connector 571"/>
            <p:cNvCxnSpPr/>
            <p:nvPr/>
          </p:nvCxnSpPr>
          <p:spPr>
            <a:xfrm>
              <a:off x="5812297"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3" name="Straight Connector 572"/>
            <p:cNvCxnSpPr/>
            <p:nvPr/>
          </p:nvCxnSpPr>
          <p:spPr>
            <a:xfrm>
              <a:off x="4227789" y="4138083"/>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018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52"/>
                                        </p:tgtEl>
                                        <p:attrNameLst>
                                          <p:attrName>style.visibility</p:attrName>
                                        </p:attrNameLst>
                                      </p:cBhvr>
                                      <p:to>
                                        <p:strVal val="visible"/>
                                      </p:to>
                                    </p:set>
                                    <p:animEffect transition="in" filter="fade">
                                      <p:cBhvr>
                                        <p:cTn id="10" dur="500"/>
                                        <p:tgtEl>
                                          <p:spTgt spid="552"/>
                                        </p:tgtEl>
                                      </p:cBhvr>
                                    </p:animEffect>
                                  </p:childTnLst>
                                </p:cTn>
                              </p:par>
                              <p:par>
                                <p:cTn id="11" presetID="10" presetClass="entr" presetSubtype="0" fill="hold" nodeType="withEffect">
                                  <p:stCondLst>
                                    <p:cond delay="0"/>
                                  </p:stCondLst>
                                  <p:childTnLst>
                                    <p:set>
                                      <p:cBhvr>
                                        <p:cTn id="12" dur="1" fill="hold">
                                          <p:stCondLst>
                                            <p:cond delay="0"/>
                                          </p:stCondLst>
                                        </p:cTn>
                                        <p:tgtEl>
                                          <p:spTgt spid="553"/>
                                        </p:tgtEl>
                                        <p:attrNameLst>
                                          <p:attrName>style.visibility</p:attrName>
                                        </p:attrNameLst>
                                      </p:cBhvr>
                                      <p:to>
                                        <p:strVal val="visible"/>
                                      </p:to>
                                    </p:set>
                                    <p:animEffect transition="in" filter="fade">
                                      <p:cBhvr>
                                        <p:cTn id="13" dur="500"/>
                                        <p:tgtEl>
                                          <p:spTgt spid="553"/>
                                        </p:tgtEl>
                                      </p:cBhvr>
                                    </p:animEffect>
                                  </p:childTnLst>
                                </p:cTn>
                              </p:par>
                              <p:par>
                                <p:cTn id="14" presetID="10" presetClass="entr" presetSubtype="0" fill="hold" nodeType="withEffect">
                                  <p:stCondLst>
                                    <p:cond delay="0"/>
                                  </p:stCondLst>
                                  <p:childTnLst>
                                    <p:set>
                                      <p:cBhvr>
                                        <p:cTn id="15" dur="1" fill="hold">
                                          <p:stCondLst>
                                            <p:cond delay="0"/>
                                          </p:stCondLst>
                                        </p:cTn>
                                        <p:tgtEl>
                                          <p:spTgt spid="554"/>
                                        </p:tgtEl>
                                        <p:attrNameLst>
                                          <p:attrName>style.visibility</p:attrName>
                                        </p:attrNameLst>
                                      </p:cBhvr>
                                      <p:to>
                                        <p:strVal val="visible"/>
                                      </p:to>
                                    </p:set>
                                    <p:animEffect transition="in" filter="fade">
                                      <p:cBhvr>
                                        <p:cTn id="16" dur="500"/>
                                        <p:tgtEl>
                                          <p:spTgt spid="554"/>
                                        </p:tgtEl>
                                      </p:cBhvr>
                                    </p:animEffect>
                                  </p:childTnLst>
                                </p:cTn>
                              </p:par>
                              <p:par>
                                <p:cTn id="17" presetID="10" presetClass="entr" presetSubtype="0" fill="hold" nodeType="withEffect">
                                  <p:stCondLst>
                                    <p:cond delay="0"/>
                                  </p:stCondLst>
                                  <p:childTnLst>
                                    <p:set>
                                      <p:cBhvr>
                                        <p:cTn id="18" dur="1" fill="hold">
                                          <p:stCondLst>
                                            <p:cond delay="0"/>
                                          </p:stCondLst>
                                        </p:cTn>
                                        <p:tgtEl>
                                          <p:spTgt spid="555"/>
                                        </p:tgtEl>
                                        <p:attrNameLst>
                                          <p:attrName>style.visibility</p:attrName>
                                        </p:attrNameLst>
                                      </p:cBhvr>
                                      <p:to>
                                        <p:strVal val="visible"/>
                                      </p:to>
                                    </p:set>
                                    <p:animEffect transition="in" filter="fade">
                                      <p:cBhvr>
                                        <p:cTn id="19" dur="500"/>
                                        <p:tgtEl>
                                          <p:spTgt spid="555"/>
                                        </p:tgtEl>
                                      </p:cBhvr>
                                    </p:animEffect>
                                  </p:childTnLst>
                                </p:cTn>
                              </p:par>
                              <p:par>
                                <p:cTn id="20" presetID="10" presetClass="entr" presetSubtype="0" fill="hold" nodeType="withEffect">
                                  <p:stCondLst>
                                    <p:cond delay="0"/>
                                  </p:stCondLst>
                                  <p:childTnLst>
                                    <p:set>
                                      <p:cBhvr>
                                        <p:cTn id="21" dur="1" fill="hold">
                                          <p:stCondLst>
                                            <p:cond delay="0"/>
                                          </p:stCondLst>
                                        </p:cTn>
                                        <p:tgtEl>
                                          <p:spTgt spid="556"/>
                                        </p:tgtEl>
                                        <p:attrNameLst>
                                          <p:attrName>style.visibility</p:attrName>
                                        </p:attrNameLst>
                                      </p:cBhvr>
                                      <p:to>
                                        <p:strVal val="visible"/>
                                      </p:to>
                                    </p:set>
                                    <p:animEffect transition="in" filter="fade">
                                      <p:cBhvr>
                                        <p:cTn id="22" dur="500"/>
                                        <p:tgtEl>
                                          <p:spTgt spid="556"/>
                                        </p:tgtEl>
                                      </p:cBhvr>
                                    </p:animEffect>
                                  </p:childTnLst>
                                </p:cTn>
                              </p:par>
                              <p:par>
                                <p:cTn id="23" presetID="10" presetClass="entr" presetSubtype="0" fill="hold" nodeType="withEffect">
                                  <p:stCondLst>
                                    <p:cond delay="0"/>
                                  </p:stCondLst>
                                  <p:childTnLst>
                                    <p:set>
                                      <p:cBhvr>
                                        <p:cTn id="24" dur="1" fill="hold">
                                          <p:stCondLst>
                                            <p:cond delay="0"/>
                                          </p:stCondLst>
                                        </p:cTn>
                                        <p:tgtEl>
                                          <p:spTgt spid="557"/>
                                        </p:tgtEl>
                                        <p:attrNameLst>
                                          <p:attrName>style.visibility</p:attrName>
                                        </p:attrNameLst>
                                      </p:cBhvr>
                                      <p:to>
                                        <p:strVal val="visible"/>
                                      </p:to>
                                    </p:set>
                                    <p:animEffect transition="in" filter="fade">
                                      <p:cBhvr>
                                        <p:cTn id="25" dur="500"/>
                                        <p:tgtEl>
                                          <p:spTgt spid="557"/>
                                        </p:tgtEl>
                                      </p:cBhvr>
                                    </p:animEffect>
                                  </p:childTnLst>
                                </p:cTn>
                              </p:par>
                              <p:par>
                                <p:cTn id="26" presetID="10" presetClass="entr" presetSubtype="0" fill="hold" nodeType="withEffect">
                                  <p:stCondLst>
                                    <p:cond delay="0"/>
                                  </p:stCondLst>
                                  <p:childTnLst>
                                    <p:set>
                                      <p:cBhvr>
                                        <p:cTn id="27" dur="1" fill="hold">
                                          <p:stCondLst>
                                            <p:cond delay="0"/>
                                          </p:stCondLst>
                                        </p:cTn>
                                        <p:tgtEl>
                                          <p:spTgt spid="558"/>
                                        </p:tgtEl>
                                        <p:attrNameLst>
                                          <p:attrName>style.visibility</p:attrName>
                                        </p:attrNameLst>
                                      </p:cBhvr>
                                      <p:to>
                                        <p:strVal val="visible"/>
                                      </p:to>
                                    </p:set>
                                    <p:animEffect transition="in" filter="fade">
                                      <p:cBhvr>
                                        <p:cTn id="28" dur="500"/>
                                        <p:tgtEl>
                                          <p:spTgt spid="558"/>
                                        </p:tgtEl>
                                      </p:cBhvr>
                                    </p:animEffect>
                                  </p:childTnLst>
                                </p:cTn>
                              </p:par>
                              <p:par>
                                <p:cTn id="29" presetID="10" presetClass="entr" presetSubtype="0" fill="hold" nodeType="withEffect">
                                  <p:stCondLst>
                                    <p:cond delay="0"/>
                                  </p:stCondLst>
                                  <p:childTnLst>
                                    <p:set>
                                      <p:cBhvr>
                                        <p:cTn id="30" dur="1" fill="hold">
                                          <p:stCondLst>
                                            <p:cond delay="0"/>
                                          </p:stCondLst>
                                        </p:cTn>
                                        <p:tgtEl>
                                          <p:spTgt spid="561"/>
                                        </p:tgtEl>
                                        <p:attrNameLst>
                                          <p:attrName>style.visibility</p:attrName>
                                        </p:attrNameLst>
                                      </p:cBhvr>
                                      <p:to>
                                        <p:strVal val="visible"/>
                                      </p:to>
                                    </p:set>
                                    <p:animEffect transition="in" filter="fade">
                                      <p:cBhvr>
                                        <p:cTn id="31" dur="500"/>
                                        <p:tgtEl>
                                          <p:spTgt spid="561"/>
                                        </p:tgtEl>
                                      </p:cBhvr>
                                    </p:animEffect>
                                  </p:childTnLst>
                                </p:cTn>
                              </p:par>
                              <p:par>
                                <p:cTn id="32" presetID="10" presetClass="entr" presetSubtype="0" fill="hold" nodeType="withEffect">
                                  <p:stCondLst>
                                    <p:cond delay="0"/>
                                  </p:stCondLst>
                                  <p:childTnLst>
                                    <p:set>
                                      <p:cBhvr>
                                        <p:cTn id="33" dur="1" fill="hold">
                                          <p:stCondLst>
                                            <p:cond delay="0"/>
                                          </p:stCondLst>
                                        </p:cTn>
                                        <p:tgtEl>
                                          <p:spTgt spid="562"/>
                                        </p:tgtEl>
                                        <p:attrNameLst>
                                          <p:attrName>style.visibility</p:attrName>
                                        </p:attrNameLst>
                                      </p:cBhvr>
                                      <p:to>
                                        <p:strVal val="visible"/>
                                      </p:to>
                                    </p:set>
                                    <p:animEffect transition="in" filter="fade">
                                      <p:cBhvr>
                                        <p:cTn id="34" dur="500"/>
                                        <p:tgtEl>
                                          <p:spTgt spid="562"/>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552"/>
                                        </p:tgtEl>
                                      </p:cBhvr>
                                    </p:animEffect>
                                    <p:animScale>
                                      <p:cBhvr>
                                        <p:cTn id="39" dur="250" autoRev="1" fill="hold"/>
                                        <p:tgtEl>
                                          <p:spTgt spid="552"/>
                                        </p:tgtEl>
                                      </p:cBhvr>
                                      <p:by x="105000" y="105000"/>
                                    </p:animScale>
                                  </p:childTnLst>
                                </p:cTn>
                              </p:par>
                              <p:par>
                                <p:cTn id="40" presetID="1" presetClass="entr" presetSubtype="0" fill="hold" grpId="0" nodeType="withEffect">
                                  <p:stCondLst>
                                    <p:cond delay="0"/>
                                  </p:stCondLst>
                                  <p:iterate type="lt">
                                    <p:tmAbs val="80"/>
                                  </p:iterate>
                                  <p:childTnLst>
                                    <p:set>
                                      <p:cBhvr>
                                        <p:cTn id="41" dur="1" fill="hold">
                                          <p:stCondLst>
                                            <p:cond delay="0"/>
                                          </p:stCondLst>
                                        </p:cTn>
                                        <p:tgtEl>
                                          <p:spTgt spid="57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6" presetClass="emph" presetSubtype="0" fill="hold" nodeType="clickEffect">
                                  <p:stCondLst>
                                    <p:cond delay="0"/>
                                  </p:stCondLst>
                                  <p:childTnLst>
                                    <p:animEffect transition="out" filter="fade">
                                      <p:cBhvr>
                                        <p:cTn id="45" dur="500" tmFilter="0, 0; .2, .5; .8, .5; 1, 0"/>
                                        <p:tgtEl>
                                          <p:spTgt spid="556"/>
                                        </p:tgtEl>
                                      </p:cBhvr>
                                    </p:animEffect>
                                    <p:animScale>
                                      <p:cBhvr>
                                        <p:cTn id="46" dur="250" autoRev="1" fill="hold"/>
                                        <p:tgtEl>
                                          <p:spTgt spid="556"/>
                                        </p:tgtEl>
                                      </p:cBhvr>
                                      <p:by x="105000" y="105000"/>
                                    </p:animScale>
                                  </p:childTnLst>
                                </p:cTn>
                              </p:par>
                              <p:par>
                                <p:cTn id="47" presetID="1" presetClass="entr" presetSubtype="0" fill="hold" grpId="0" nodeType="withEffect">
                                  <p:stCondLst>
                                    <p:cond delay="0"/>
                                  </p:stCondLst>
                                  <p:iterate type="lt">
                                    <p:tmAbs val="80"/>
                                  </p:iterate>
                                  <p:childTnLst>
                                    <p:set>
                                      <p:cBhvr>
                                        <p:cTn id="48" dur="1" fill="hold">
                                          <p:stCondLst>
                                            <p:cond delay="0"/>
                                          </p:stCondLst>
                                        </p:cTn>
                                        <p:tgtEl>
                                          <p:spTgt spid="57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6" presetClass="emph" presetSubtype="0" fill="hold" nodeType="clickEffect">
                                  <p:stCondLst>
                                    <p:cond delay="0"/>
                                  </p:stCondLst>
                                  <p:childTnLst>
                                    <p:animEffect transition="out" filter="fade">
                                      <p:cBhvr>
                                        <p:cTn id="52" dur="500" tmFilter="0, 0; .2, .5; .8, .5; 1, 0"/>
                                        <p:tgtEl>
                                          <p:spTgt spid="557"/>
                                        </p:tgtEl>
                                      </p:cBhvr>
                                    </p:animEffect>
                                    <p:animScale>
                                      <p:cBhvr>
                                        <p:cTn id="53" dur="250" autoRev="1" fill="hold"/>
                                        <p:tgtEl>
                                          <p:spTgt spid="557"/>
                                        </p:tgtEl>
                                      </p:cBhvr>
                                      <p:by x="105000" y="105000"/>
                                    </p:animScale>
                                  </p:childTnLst>
                                </p:cTn>
                              </p:par>
                              <p:par>
                                <p:cTn id="54" presetID="1" presetClass="entr" presetSubtype="0" fill="hold" grpId="0" nodeType="withEffect">
                                  <p:stCondLst>
                                    <p:cond delay="0"/>
                                  </p:stCondLst>
                                  <p:iterate type="lt">
                                    <p:tmAbs val="80"/>
                                  </p:iterate>
                                  <p:childTnLst>
                                    <p:set>
                                      <p:cBhvr>
                                        <p:cTn id="55" dur="1" fill="hold">
                                          <p:stCondLst>
                                            <p:cond delay="0"/>
                                          </p:stCondLst>
                                        </p:cTn>
                                        <p:tgtEl>
                                          <p:spTgt spid="57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nodeType="clickEffect">
                                  <p:stCondLst>
                                    <p:cond delay="0"/>
                                  </p:stCondLst>
                                  <p:childTnLst>
                                    <p:animEffect transition="out" filter="fade">
                                      <p:cBhvr>
                                        <p:cTn id="59" dur="500" tmFilter="0, 0; .2, .5; .8, .5; 1, 0"/>
                                        <p:tgtEl>
                                          <p:spTgt spid="561"/>
                                        </p:tgtEl>
                                      </p:cBhvr>
                                    </p:animEffect>
                                    <p:animScale>
                                      <p:cBhvr>
                                        <p:cTn id="60" dur="250" autoRev="1" fill="hold"/>
                                        <p:tgtEl>
                                          <p:spTgt spid="561"/>
                                        </p:tgtEl>
                                      </p:cBhvr>
                                      <p:by x="105000" y="105000"/>
                                    </p:animScale>
                                  </p:childTnLst>
                                </p:cTn>
                              </p:par>
                              <p:par>
                                <p:cTn id="61" presetID="1" presetClass="entr" presetSubtype="0" fill="hold" grpId="0" nodeType="withEffect">
                                  <p:stCondLst>
                                    <p:cond delay="0"/>
                                  </p:stCondLst>
                                  <p:iterate type="lt">
                                    <p:tmAbs val="80"/>
                                  </p:iterate>
                                  <p:childTnLst>
                                    <p:set>
                                      <p:cBhvr>
                                        <p:cTn id="62" dur="1" fill="hold">
                                          <p:stCondLst>
                                            <p:cond delay="0"/>
                                          </p:stCondLst>
                                        </p:cTn>
                                        <p:tgtEl>
                                          <p:spTgt spid="58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553"/>
                                        </p:tgtEl>
                                      </p:cBhvr>
                                    </p:animEffect>
                                    <p:animScale>
                                      <p:cBhvr>
                                        <p:cTn id="67" dur="250" autoRev="1" fill="hold"/>
                                        <p:tgtEl>
                                          <p:spTgt spid="553"/>
                                        </p:tgtEl>
                                      </p:cBhvr>
                                      <p:by x="105000" y="105000"/>
                                    </p:animScale>
                                  </p:childTnLst>
                                </p:cTn>
                              </p:par>
                              <p:par>
                                <p:cTn id="68" presetID="1" presetClass="entr" presetSubtype="0" fill="hold" grpId="0" nodeType="withEffect">
                                  <p:stCondLst>
                                    <p:cond delay="0"/>
                                  </p:stCondLst>
                                  <p:iterate type="lt">
                                    <p:tmAbs val="80"/>
                                  </p:iterate>
                                  <p:childTnLst>
                                    <p:set>
                                      <p:cBhvr>
                                        <p:cTn id="69" dur="1" fill="hold">
                                          <p:stCondLst>
                                            <p:cond delay="0"/>
                                          </p:stCondLst>
                                        </p:cTn>
                                        <p:tgtEl>
                                          <p:spTgt spid="576"/>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500" tmFilter="0, 0; .2, .5; .8, .5; 1, 0"/>
                                        <p:tgtEl>
                                          <p:spTgt spid="554"/>
                                        </p:tgtEl>
                                      </p:cBhvr>
                                    </p:animEffect>
                                    <p:animScale>
                                      <p:cBhvr>
                                        <p:cTn id="74" dur="250" autoRev="1" fill="hold"/>
                                        <p:tgtEl>
                                          <p:spTgt spid="554"/>
                                        </p:tgtEl>
                                      </p:cBhvr>
                                      <p:by x="105000" y="105000"/>
                                    </p:animScale>
                                  </p:childTnLst>
                                </p:cTn>
                              </p:par>
                              <p:par>
                                <p:cTn id="75" presetID="1" presetClass="entr" presetSubtype="0" fill="hold" grpId="0" nodeType="withEffect">
                                  <p:stCondLst>
                                    <p:cond delay="0"/>
                                  </p:stCondLst>
                                  <p:iterate type="lt">
                                    <p:tmAbs val="80"/>
                                  </p:iterate>
                                  <p:childTnLst>
                                    <p:set>
                                      <p:cBhvr>
                                        <p:cTn id="76" dur="1" fill="hold">
                                          <p:stCondLst>
                                            <p:cond delay="0"/>
                                          </p:stCondLst>
                                        </p:cTn>
                                        <p:tgtEl>
                                          <p:spTgt spid="58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26" presetClass="emph" presetSubtype="0" fill="hold" nodeType="clickEffect">
                                  <p:stCondLst>
                                    <p:cond delay="0"/>
                                  </p:stCondLst>
                                  <p:childTnLst>
                                    <p:animEffect transition="out" filter="fade">
                                      <p:cBhvr>
                                        <p:cTn id="80" dur="500" tmFilter="0, 0; .2, .5; .8, .5; 1, 0"/>
                                        <p:tgtEl>
                                          <p:spTgt spid="562"/>
                                        </p:tgtEl>
                                      </p:cBhvr>
                                    </p:animEffect>
                                    <p:animScale>
                                      <p:cBhvr>
                                        <p:cTn id="81" dur="250" autoRev="1" fill="hold"/>
                                        <p:tgtEl>
                                          <p:spTgt spid="562"/>
                                        </p:tgtEl>
                                      </p:cBhvr>
                                      <p:by x="105000" y="105000"/>
                                    </p:animScale>
                                  </p:childTnLst>
                                </p:cTn>
                              </p:par>
                              <p:par>
                                <p:cTn id="82" presetID="1" presetClass="entr" presetSubtype="0" fill="hold" grpId="0" nodeType="withEffect">
                                  <p:stCondLst>
                                    <p:cond delay="0"/>
                                  </p:stCondLst>
                                  <p:iterate type="lt">
                                    <p:tmAbs val="80"/>
                                  </p:iterate>
                                  <p:childTnLst>
                                    <p:set>
                                      <p:cBhvr>
                                        <p:cTn id="83" dur="1" fill="hold">
                                          <p:stCondLst>
                                            <p:cond delay="0"/>
                                          </p:stCondLst>
                                        </p:cTn>
                                        <p:tgtEl>
                                          <p:spTgt spid="577"/>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26" presetClass="emph" presetSubtype="0" fill="hold" nodeType="clickEffect">
                                  <p:stCondLst>
                                    <p:cond delay="0"/>
                                  </p:stCondLst>
                                  <p:childTnLst>
                                    <p:animEffect transition="out" filter="fade">
                                      <p:cBhvr>
                                        <p:cTn id="87" dur="500" tmFilter="0, 0; .2, .5; .8, .5; 1, 0"/>
                                        <p:tgtEl>
                                          <p:spTgt spid="555"/>
                                        </p:tgtEl>
                                      </p:cBhvr>
                                    </p:animEffect>
                                    <p:animScale>
                                      <p:cBhvr>
                                        <p:cTn id="88" dur="250" autoRev="1" fill="hold"/>
                                        <p:tgtEl>
                                          <p:spTgt spid="555"/>
                                        </p:tgtEl>
                                      </p:cBhvr>
                                      <p:by x="105000" y="105000"/>
                                    </p:animScale>
                                  </p:childTnLst>
                                </p:cTn>
                              </p:par>
                              <p:par>
                                <p:cTn id="89" presetID="1" presetClass="entr" presetSubtype="0" fill="hold" grpId="0" nodeType="withEffect">
                                  <p:stCondLst>
                                    <p:cond delay="0"/>
                                  </p:stCondLst>
                                  <p:iterate type="lt">
                                    <p:tmAbs val="80"/>
                                  </p:iterate>
                                  <p:childTnLst>
                                    <p:set>
                                      <p:cBhvr>
                                        <p:cTn id="90" dur="1" fill="hold">
                                          <p:stCondLst>
                                            <p:cond delay="0"/>
                                          </p:stCondLst>
                                        </p:cTn>
                                        <p:tgtEl>
                                          <p:spTgt spid="58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6" presetClass="emph" presetSubtype="0" fill="hold" nodeType="clickEffect">
                                  <p:stCondLst>
                                    <p:cond delay="0"/>
                                  </p:stCondLst>
                                  <p:childTnLst>
                                    <p:animEffect transition="out" filter="fade">
                                      <p:cBhvr>
                                        <p:cTn id="94" dur="500" tmFilter="0, 0; .2, .5; .8, .5; 1, 0"/>
                                        <p:tgtEl>
                                          <p:spTgt spid="558"/>
                                        </p:tgtEl>
                                      </p:cBhvr>
                                    </p:animEffect>
                                    <p:animScale>
                                      <p:cBhvr>
                                        <p:cTn id="95" dur="250" autoRev="1" fill="hold"/>
                                        <p:tgtEl>
                                          <p:spTgt spid="558"/>
                                        </p:tgtEl>
                                      </p:cBhvr>
                                      <p:by x="105000" y="105000"/>
                                    </p:animScale>
                                  </p:childTnLst>
                                </p:cTn>
                              </p:par>
                              <p:par>
                                <p:cTn id="96" presetID="1" presetClass="entr" presetSubtype="0" fill="hold" grpId="0" nodeType="withEffect">
                                  <p:stCondLst>
                                    <p:cond delay="0"/>
                                  </p:stCondLst>
                                  <p:iterate type="lt">
                                    <p:tmAbs val="80"/>
                                  </p:iterate>
                                  <p:childTnLst>
                                    <p:set>
                                      <p:cBhvr>
                                        <p:cTn id="97" dur="1" fill="hold">
                                          <p:stCondLst>
                                            <p:cond delay="0"/>
                                          </p:stCondLst>
                                        </p:cTn>
                                        <p:tgtEl>
                                          <p:spTgt spid="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 grpId="0"/>
      <p:bldP spid="575" grpId="0"/>
      <p:bldP spid="576" grpId="0"/>
      <p:bldP spid="577" grpId="0"/>
      <p:bldP spid="578" grpId="0"/>
      <p:bldP spid="579" grpId="0"/>
      <p:bldP spid="580" grpId="0"/>
      <p:bldP spid="581" grpId="0"/>
      <p:bldP spid="5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578" y="1620963"/>
            <a:ext cx="1719072" cy="748736"/>
          </a:xfrm>
          <a:prstGeom prst="rect">
            <a:avLst/>
          </a:prstGeom>
        </p:spPr>
      </p:pic>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5308" y="2514620"/>
            <a:ext cx="1719072" cy="748736"/>
          </a:xfrm>
          <a:prstGeom prst="rect">
            <a:avLst/>
          </a:prstGeom>
        </p:spPr>
      </p:pic>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3939" y="1650090"/>
            <a:ext cx="1719072" cy="748736"/>
          </a:xfrm>
          <a:prstGeom prst="rect">
            <a:avLst/>
          </a:prstGeom>
        </p:spPr>
      </p:pic>
      <p:pic>
        <p:nvPicPr>
          <p:cNvPr id="33" name="Pictur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6654" y="2514620"/>
            <a:ext cx="1719072" cy="748736"/>
          </a:xfrm>
          <a:prstGeom prst="rect">
            <a:avLst/>
          </a:prstGeom>
        </p:spPr>
      </p:pic>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300" y="1620963"/>
            <a:ext cx="1719072" cy="748736"/>
          </a:xfrm>
          <a:prstGeom prst="rect">
            <a:avLst/>
          </a:prstGeom>
        </p:spPr>
      </p:pic>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0" y="2555417"/>
            <a:ext cx="1714500" cy="746745"/>
          </a:xfrm>
          <a:prstGeom prst="rect">
            <a:avLst/>
          </a:prstGeom>
        </p:spPr>
      </p:pic>
      <p:sp>
        <p:nvSpPr>
          <p:cNvPr id="45" name="Text Placeholder 2"/>
          <p:cNvSpPr txBox="1">
            <a:spLocks/>
          </p:cNvSpPr>
          <p:nvPr/>
        </p:nvSpPr>
        <p:spPr bwMode="auto">
          <a:xfrm>
            <a:off x="670206" y="3782484"/>
            <a:ext cx="81569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100</a:t>
            </a:r>
            <a:endParaRPr lang="en-US" sz="2800" dirty="0">
              <a:solidFill>
                <a:schemeClr val="accent1"/>
              </a:solidFill>
              <a:latin typeface="Orly's Font 2" pitchFamily="66" charset="0"/>
            </a:endParaRPr>
          </a:p>
        </p:txBody>
      </p:sp>
      <p:sp>
        <p:nvSpPr>
          <p:cNvPr id="46" name="Text Placeholder 2"/>
          <p:cNvSpPr txBox="1">
            <a:spLocks/>
          </p:cNvSpPr>
          <p:nvPr/>
        </p:nvSpPr>
        <p:spPr bwMode="auto">
          <a:xfrm>
            <a:off x="1978062" y="3771195"/>
            <a:ext cx="1108038"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200</a:t>
            </a:r>
            <a:endParaRPr lang="en-US" sz="2800" dirty="0">
              <a:solidFill>
                <a:schemeClr val="accent1"/>
              </a:solidFill>
              <a:latin typeface="Orly's Font 2" pitchFamily="66" charset="0"/>
            </a:endParaRPr>
          </a:p>
        </p:txBody>
      </p:sp>
      <p:sp>
        <p:nvSpPr>
          <p:cNvPr id="47" name="Text Placeholder 2"/>
          <p:cNvSpPr txBox="1">
            <a:spLocks/>
          </p:cNvSpPr>
          <p:nvPr/>
        </p:nvSpPr>
        <p:spPr bwMode="auto">
          <a:xfrm>
            <a:off x="4765456" y="3771195"/>
            <a:ext cx="107387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400</a:t>
            </a:r>
            <a:endParaRPr lang="en-US" sz="2800" dirty="0">
              <a:solidFill>
                <a:schemeClr val="accent1"/>
              </a:solidFill>
              <a:latin typeface="Orly's Font 2" pitchFamily="66" charset="0"/>
            </a:endParaRPr>
          </a:p>
        </p:txBody>
      </p:sp>
      <p:sp>
        <p:nvSpPr>
          <p:cNvPr id="56" name="Text Placeholder 2"/>
          <p:cNvSpPr txBox="1">
            <a:spLocks/>
          </p:cNvSpPr>
          <p:nvPr/>
        </p:nvSpPr>
        <p:spPr bwMode="auto">
          <a:xfrm>
            <a:off x="7429500" y="3771195"/>
            <a:ext cx="120041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600</a:t>
            </a:r>
            <a:endParaRPr lang="en-US" sz="2800" dirty="0">
              <a:solidFill>
                <a:schemeClr val="accent1"/>
              </a:solidFill>
              <a:latin typeface="Orly's Font 2" pitchFamily="66" charset="0"/>
            </a:endParaRPr>
          </a:p>
        </p:txBody>
      </p:sp>
      <p:sp>
        <p:nvSpPr>
          <p:cNvPr id="57" name="Text Placeholder 2"/>
          <p:cNvSpPr txBox="1">
            <a:spLocks/>
          </p:cNvSpPr>
          <p:nvPr/>
        </p:nvSpPr>
        <p:spPr bwMode="auto">
          <a:xfrm>
            <a:off x="3322561" y="3779360"/>
            <a:ext cx="1101057"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300</a:t>
            </a:r>
            <a:endParaRPr lang="en-US" sz="2800" dirty="0">
              <a:solidFill>
                <a:schemeClr val="accent1"/>
              </a:solidFill>
              <a:latin typeface="Orly's Font 2" pitchFamily="66" charset="0"/>
            </a:endParaRPr>
          </a:p>
        </p:txBody>
      </p:sp>
      <p:sp>
        <p:nvSpPr>
          <p:cNvPr id="58" name="Text Placeholder 2"/>
          <p:cNvSpPr txBox="1">
            <a:spLocks/>
          </p:cNvSpPr>
          <p:nvPr/>
        </p:nvSpPr>
        <p:spPr bwMode="auto">
          <a:xfrm>
            <a:off x="6116844" y="3771195"/>
            <a:ext cx="969756"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500</a:t>
            </a:r>
            <a:endParaRPr lang="en-US" sz="2800" dirty="0">
              <a:solidFill>
                <a:schemeClr val="accent1"/>
              </a:solidFill>
              <a:latin typeface="Orly's Font 2" pitchFamily="66" charset="0"/>
            </a:endParaRPr>
          </a:p>
        </p:txBody>
      </p:sp>
      <p:grpSp>
        <p:nvGrpSpPr>
          <p:cNvPr id="4" name="Group 3"/>
          <p:cNvGrpSpPr/>
          <p:nvPr/>
        </p:nvGrpSpPr>
        <p:grpSpPr>
          <a:xfrm>
            <a:off x="571500" y="4155720"/>
            <a:ext cx="8001000" cy="0"/>
            <a:chOff x="571500" y="4155720"/>
            <a:chExt cx="8001000" cy="0"/>
          </a:xfrm>
        </p:grpSpPr>
        <p:cxnSp>
          <p:nvCxnSpPr>
            <p:cNvPr id="40" name="Straight Connector 39"/>
            <p:cNvCxnSpPr/>
            <p:nvPr/>
          </p:nvCxnSpPr>
          <p:spPr>
            <a:xfrm>
              <a:off x="571500"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321636"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446841"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946568"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071772"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696704" y="4155720"/>
              <a:ext cx="11256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32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
                                        </p:tgtEl>
                                      </p:cBhvr>
                                    </p:animEffect>
                                    <p:animScale>
                                      <p:cBhvr>
                                        <p:cTn id="30" dur="250" autoRev="1" fill="hold"/>
                                        <p:tgtEl>
                                          <p:spTgt spid="3"/>
                                        </p:tgtEl>
                                      </p:cBhvr>
                                      <p:by x="105000" y="105000"/>
                                    </p:animScale>
                                  </p:childTnLst>
                                </p:cTn>
                              </p:par>
                              <p:par>
                                <p:cTn id="31" presetID="1" presetClass="entr" presetSubtype="0" fill="hold" grpId="0" nodeType="withEffect">
                                  <p:stCondLst>
                                    <p:cond delay="0"/>
                                  </p:stCondLst>
                                  <p:iterate type="lt">
                                    <p:tmAbs val="80"/>
                                  </p:iterate>
                                  <p:childTnLst>
                                    <p:set>
                                      <p:cBhvr>
                                        <p:cTn id="32" dur="1" fill="hold">
                                          <p:stCondLst>
                                            <p:cond delay="0"/>
                                          </p:stCondLst>
                                        </p:cTn>
                                        <p:tgtEl>
                                          <p:spTgt spid="4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31"/>
                                        </p:tgtEl>
                                      </p:cBhvr>
                                    </p:animEffect>
                                    <p:animScale>
                                      <p:cBhvr>
                                        <p:cTn id="37" dur="250" autoRev="1" fill="hold"/>
                                        <p:tgtEl>
                                          <p:spTgt spid="31"/>
                                        </p:tgtEl>
                                      </p:cBhvr>
                                      <p:by x="105000" y="105000"/>
                                    </p:animScale>
                                  </p:childTnLst>
                                </p:cTn>
                              </p:par>
                              <p:par>
                                <p:cTn id="38" presetID="1" presetClass="entr" presetSubtype="0" fill="hold" grpId="0" nodeType="withEffect">
                                  <p:stCondLst>
                                    <p:cond delay="0"/>
                                  </p:stCondLst>
                                  <p:iterate type="lt">
                                    <p:tmAbs val="80"/>
                                  </p:iterate>
                                  <p:childTnLst>
                                    <p:set>
                                      <p:cBhvr>
                                        <p:cTn id="39" dur="1" fill="hold">
                                          <p:stCondLst>
                                            <p:cond delay="0"/>
                                          </p:stCondLst>
                                        </p:cTn>
                                        <p:tgtEl>
                                          <p:spTgt spid="4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32"/>
                                        </p:tgtEl>
                                      </p:cBhvr>
                                    </p:animEffect>
                                    <p:animScale>
                                      <p:cBhvr>
                                        <p:cTn id="44" dur="250" autoRev="1" fill="hold"/>
                                        <p:tgtEl>
                                          <p:spTgt spid="32"/>
                                        </p:tgtEl>
                                      </p:cBhvr>
                                      <p:by x="105000" y="105000"/>
                                    </p:animScale>
                                  </p:childTnLst>
                                </p:cTn>
                              </p:par>
                              <p:par>
                                <p:cTn id="45" presetID="1" presetClass="entr" presetSubtype="0" fill="hold" grpId="0" nodeType="withEffect">
                                  <p:stCondLst>
                                    <p:cond delay="0"/>
                                  </p:stCondLst>
                                  <p:iterate type="lt">
                                    <p:tmAbs val="80"/>
                                  </p:iterate>
                                  <p:childTnLst>
                                    <p:set>
                                      <p:cBhvr>
                                        <p:cTn id="46" dur="1" fill="hold">
                                          <p:stCondLst>
                                            <p:cond delay="0"/>
                                          </p:stCondLst>
                                        </p:cTn>
                                        <p:tgtEl>
                                          <p:spTgt spid="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33"/>
                                        </p:tgtEl>
                                      </p:cBhvr>
                                    </p:animEffect>
                                    <p:animScale>
                                      <p:cBhvr>
                                        <p:cTn id="51" dur="250" autoRev="1" fill="hold"/>
                                        <p:tgtEl>
                                          <p:spTgt spid="33"/>
                                        </p:tgtEl>
                                      </p:cBhvr>
                                      <p:by x="105000" y="105000"/>
                                    </p:animScale>
                                  </p:childTnLst>
                                </p:cTn>
                              </p:par>
                              <p:par>
                                <p:cTn id="52" presetID="1" presetClass="entr" presetSubtype="0" fill="hold" grpId="0" nodeType="withEffect">
                                  <p:stCondLst>
                                    <p:cond delay="0"/>
                                  </p:stCondLst>
                                  <p:iterate type="lt">
                                    <p:tmAbs val="80"/>
                                  </p:iterate>
                                  <p:childTnLst>
                                    <p:set>
                                      <p:cBhvr>
                                        <p:cTn id="53" dur="1" fill="hold">
                                          <p:stCondLst>
                                            <p:cond delay="0"/>
                                          </p:stCondLst>
                                        </p:cTn>
                                        <p:tgtEl>
                                          <p:spTgt spid="4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34"/>
                                        </p:tgtEl>
                                      </p:cBhvr>
                                    </p:animEffect>
                                    <p:animScale>
                                      <p:cBhvr>
                                        <p:cTn id="58" dur="250" autoRev="1" fill="hold"/>
                                        <p:tgtEl>
                                          <p:spTgt spid="34"/>
                                        </p:tgtEl>
                                      </p:cBhvr>
                                      <p:by x="105000" y="105000"/>
                                    </p:animScale>
                                  </p:childTnLst>
                                </p:cTn>
                              </p:par>
                              <p:par>
                                <p:cTn id="59" presetID="1" presetClass="entr" presetSubtype="0" fill="hold" grpId="0" nodeType="withEffect">
                                  <p:stCondLst>
                                    <p:cond delay="0"/>
                                  </p:stCondLst>
                                  <p:iterate type="lt">
                                    <p:tmAbs val="80"/>
                                  </p:iterate>
                                  <p:childTnLst>
                                    <p:set>
                                      <p:cBhvr>
                                        <p:cTn id="60" dur="1" fill="hold">
                                          <p:stCondLst>
                                            <p:cond delay="0"/>
                                          </p:stCondLst>
                                        </p:cTn>
                                        <p:tgtEl>
                                          <p:spTgt spid="5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35"/>
                                        </p:tgtEl>
                                      </p:cBhvr>
                                    </p:animEffect>
                                    <p:animScale>
                                      <p:cBhvr>
                                        <p:cTn id="65" dur="250" autoRev="1" fill="hold"/>
                                        <p:tgtEl>
                                          <p:spTgt spid="35"/>
                                        </p:tgtEl>
                                      </p:cBhvr>
                                      <p:by x="105000" y="105000"/>
                                    </p:animScale>
                                  </p:childTnLst>
                                </p:cTn>
                              </p:par>
                              <p:par>
                                <p:cTn id="66" presetID="1" presetClass="entr" presetSubtype="0" fill="hold" grpId="0" nodeType="withEffect">
                                  <p:stCondLst>
                                    <p:cond delay="0"/>
                                  </p:stCondLst>
                                  <p:iterate type="lt">
                                    <p:tmAbs val="80"/>
                                  </p:iterate>
                                  <p:childTnLst>
                                    <p:set>
                                      <p:cBhvr>
                                        <p:cTn id="67"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56"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94649"/>
            <a:ext cx="850392" cy="840327"/>
          </a:xfrm>
          <a:prstGeom prst="rect">
            <a:avLst/>
          </a:prstGeom>
        </p:spPr>
      </p:pic>
      <p:pic>
        <p:nvPicPr>
          <p:cNvPr id="787" name="Picture 7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1769" y="2296801"/>
            <a:ext cx="850392" cy="840327"/>
          </a:xfrm>
          <a:prstGeom prst="rect">
            <a:avLst/>
          </a:prstGeom>
        </p:spPr>
      </p:pic>
      <p:pic>
        <p:nvPicPr>
          <p:cNvPr id="788" name="Picture 78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3436" y="2343150"/>
            <a:ext cx="950976" cy="935300"/>
          </a:xfrm>
          <a:prstGeom prst="rect">
            <a:avLst/>
          </a:prstGeom>
        </p:spPr>
      </p:pic>
      <p:pic>
        <p:nvPicPr>
          <p:cNvPr id="789" name="Picture 78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3456" y="2343150"/>
            <a:ext cx="950976" cy="935300"/>
          </a:xfrm>
          <a:prstGeom prst="rect">
            <a:avLst/>
          </a:prstGeom>
        </p:spPr>
      </p:pic>
      <p:pic>
        <p:nvPicPr>
          <p:cNvPr id="792" name="Picture 79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4700" y="1394649"/>
            <a:ext cx="850392" cy="840327"/>
          </a:xfrm>
          <a:prstGeom prst="rect">
            <a:avLst/>
          </a:prstGeom>
        </p:spPr>
      </p:pic>
      <p:pic>
        <p:nvPicPr>
          <p:cNvPr id="793" name="Picture 7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5116" y="1396859"/>
            <a:ext cx="950976" cy="935300"/>
          </a:xfrm>
          <a:prstGeom prst="rect">
            <a:avLst/>
          </a:prstGeom>
        </p:spPr>
      </p:pic>
      <p:grpSp>
        <p:nvGrpSpPr>
          <p:cNvPr id="6" name="Group 5"/>
          <p:cNvGrpSpPr/>
          <p:nvPr/>
        </p:nvGrpSpPr>
        <p:grpSpPr>
          <a:xfrm>
            <a:off x="1943100" y="3875616"/>
            <a:ext cx="4762681" cy="0"/>
            <a:chOff x="114300" y="3875616"/>
            <a:chExt cx="4762681" cy="0"/>
          </a:xfrm>
        </p:grpSpPr>
        <p:cxnSp>
          <p:nvCxnSpPr>
            <p:cNvPr id="798" name="Straight Connector 797"/>
            <p:cNvCxnSpPr/>
            <p:nvPr/>
          </p:nvCxnSpPr>
          <p:spPr>
            <a:xfrm>
              <a:off x="114300"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9" name="Straight Connector 798"/>
            <p:cNvCxnSpPr/>
            <p:nvPr/>
          </p:nvCxnSpPr>
          <p:spPr>
            <a:xfrm>
              <a:off x="1680633"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2" name="Straight Connector 801"/>
            <p:cNvCxnSpPr/>
            <p:nvPr/>
          </p:nvCxnSpPr>
          <p:spPr>
            <a:xfrm>
              <a:off x="3466919"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3" name="Straight Connector 802"/>
            <p:cNvCxnSpPr/>
            <p:nvPr/>
          </p:nvCxnSpPr>
          <p:spPr>
            <a:xfrm>
              <a:off x="905753"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4" name="Straight Connector 803"/>
            <p:cNvCxnSpPr/>
            <p:nvPr/>
          </p:nvCxnSpPr>
          <p:spPr>
            <a:xfrm>
              <a:off x="2689397"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7" name="Straight Connector 806"/>
            <p:cNvCxnSpPr/>
            <p:nvPr/>
          </p:nvCxnSpPr>
          <p:spPr>
            <a:xfrm>
              <a:off x="4229100" y="3875616"/>
              <a:ext cx="6478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09" name="Text Placeholder 2"/>
          <p:cNvSpPr txBox="1">
            <a:spLocks/>
          </p:cNvSpPr>
          <p:nvPr/>
        </p:nvSpPr>
        <p:spPr bwMode="auto">
          <a:xfrm>
            <a:off x="2687455" y="3486150"/>
            <a:ext cx="74154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810" name="Text Placeholder 2"/>
          <p:cNvSpPr txBox="1">
            <a:spLocks/>
          </p:cNvSpPr>
          <p:nvPr/>
        </p:nvSpPr>
        <p:spPr bwMode="auto">
          <a:xfrm>
            <a:off x="4440753" y="3495321"/>
            <a:ext cx="72532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35</a:t>
            </a:r>
            <a:endParaRPr lang="en-US" sz="2800" dirty="0">
              <a:solidFill>
                <a:schemeClr val="accent1"/>
              </a:solidFill>
              <a:latin typeface="Orly's Font 2" pitchFamily="66" charset="0"/>
            </a:endParaRPr>
          </a:p>
        </p:txBody>
      </p:sp>
      <p:sp>
        <p:nvSpPr>
          <p:cNvPr id="811" name="Text Placeholder 2"/>
          <p:cNvSpPr txBox="1">
            <a:spLocks/>
          </p:cNvSpPr>
          <p:nvPr/>
        </p:nvSpPr>
        <p:spPr bwMode="auto">
          <a:xfrm>
            <a:off x="5997399" y="3517346"/>
            <a:ext cx="746301"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45</a:t>
            </a:r>
            <a:endParaRPr lang="en-US" sz="2800" dirty="0">
              <a:solidFill>
                <a:schemeClr val="accent1"/>
              </a:solidFill>
              <a:latin typeface="Orly's Font 2" pitchFamily="66" charset="0"/>
            </a:endParaRPr>
          </a:p>
        </p:txBody>
      </p:sp>
      <p:sp>
        <p:nvSpPr>
          <p:cNvPr id="813" name="Text Placeholder 2"/>
          <p:cNvSpPr txBox="1">
            <a:spLocks/>
          </p:cNvSpPr>
          <p:nvPr/>
        </p:nvSpPr>
        <p:spPr bwMode="auto">
          <a:xfrm>
            <a:off x="1985782" y="3497439"/>
            <a:ext cx="581210"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sp>
        <p:nvSpPr>
          <p:cNvPr id="814" name="Text Placeholder 2"/>
          <p:cNvSpPr txBox="1">
            <a:spLocks/>
          </p:cNvSpPr>
          <p:nvPr/>
        </p:nvSpPr>
        <p:spPr bwMode="auto">
          <a:xfrm>
            <a:off x="3469865" y="3488116"/>
            <a:ext cx="727263"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0</a:t>
            </a:r>
            <a:endParaRPr lang="en-US" sz="2800" dirty="0">
              <a:solidFill>
                <a:schemeClr val="accent1"/>
              </a:solidFill>
              <a:latin typeface="Orly's Font 2" pitchFamily="66" charset="0"/>
            </a:endParaRPr>
          </a:p>
        </p:txBody>
      </p:sp>
      <p:sp>
        <p:nvSpPr>
          <p:cNvPr id="815" name="Text Placeholder 2"/>
          <p:cNvSpPr txBox="1">
            <a:spLocks/>
          </p:cNvSpPr>
          <p:nvPr/>
        </p:nvSpPr>
        <p:spPr bwMode="auto">
          <a:xfrm>
            <a:off x="5210178" y="3497034"/>
            <a:ext cx="813855"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179023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87"/>
                                        </p:tgtEl>
                                        <p:attrNameLst>
                                          <p:attrName>style.visibility</p:attrName>
                                        </p:attrNameLst>
                                      </p:cBhvr>
                                      <p:to>
                                        <p:strVal val="visible"/>
                                      </p:to>
                                    </p:set>
                                    <p:animEffect transition="in" filter="fade">
                                      <p:cBhvr>
                                        <p:cTn id="13" dur="500"/>
                                        <p:tgtEl>
                                          <p:spTgt spid="787"/>
                                        </p:tgtEl>
                                      </p:cBhvr>
                                    </p:animEffect>
                                  </p:childTnLst>
                                </p:cTn>
                              </p:par>
                              <p:par>
                                <p:cTn id="14" presetID="10" presetClass="entr" presetSubtype="0" fill="hold" nodeType="withEffect">
                                  <p:stCondLst>
                                    <p:cond delay="0"/>
                                  </p:stCondLst>
                                  <p:childTnLst>
                                    <p:set>
                                      <p:cBhvr>
                                        <p:cTn id="15" dur="1" fill="hold">
                                          <p:stCondLst>
                                            <p:cond delay="0"/>
                                          </p:stCondLst>
                                        </p:cTn>
                                        <p:tgtEl>
                                          <p:spTgt spid="792"/>
                                        </p:tgtEl>
                                        <p:attrNameLst>
                                          <p:attrName>style.visibility</p:attrName>
                                        </p:attrNameLst>
                                      </p:cBhvr>
                                      <p:to>
                                        <p:strVal val="visible"/>
                                      </p:to>
                                    </p:set>
                                    <p:animEffect transition="in" filter="fade">
                                      <p:cBhvr>
                                        <p:cTn id="16" dur="500"/>
                                        <p:tgtEl>
                                          <p:spTgt spid="792"/>
                                        </p:tgtEl>
                                      </p:cBhvr>
                                    </p:animEffect>
                                  </p:childTnLst>
                                </p:cTn>
                              </p:par>
                              <p:par>
                                <p:cTn id="17" presetID="10" presetClass="entr" presetSubtype="0" fill="hold" nodeType="withEffect">
                                  <p:stCondLst>
                                    <p:cond delay="0"/>
                                  </p:stCondLst>
                                  <p:childTnLst>
                                    <p:set>
                                      <p:cBhvr>
                                        <p:cTn id="18" dur="1" fill="hold">
                                          <p:stCondLst>
                                            <p:cond delay="0"/>
                                          </p:stCondLst>
                                        </p:cTn>
                                        <p:tgtEl>
                                          <p:spTgt spid="788"/>
                                        </p:tgtEl>
                                        <p:attrNameLst>
                                          <p:attrName>style.visibility</p:attrName>
                                        </p:attrNameLst>
                                      </p:cBhvr>
                                      <p:to>
                                        <p:strVal val="visible"/>
                                      </p:to>
                                    </p:set>
                                    <p:animEffect transition="in" filter="fade">
                                      <p:cBhvr>
                                        <p:cTn id="19" dur="500"/>
                                        <p:tgtEl>
                                          <p:spTgt spid="788"/>
                                        </p:tgtEl>
                                      </p:cBhvr>
                                    </p:animEffect>
                                  </p:childTnLst>
                                </p:cTn>
                              </p:par>
                              <p:par>
                                <p:cTn id="20" presetID="10" presetClass="entr" presetSubtype="0" fill="hold" nodeType="withEffect">
                                  <p:stCondLst>
                                    <p:cond delay="0"/>
                                  </p:stCondLst>
                                  <p:childTnLst>
                                    <p:set>
                                      <p:cBhvr>
                                        <p:cTn id="21" dur="1" fill="hold">
                                          <p:stCondLst>
                                            <p:cond delay="0"/>
                                          </p:stCondLst>
                                        </p:cTn>
                                        <p:tgtEl>
                                          <p:spTgt spid="793"/>
                                        </p:tgtEl>
                                        <p:attrNameLst>
                                          <p:attrName>style.visibility</p:attrName>
                                        </p:attrNameLst>
                                      </p:cBhvr>
                                      <p:to>
                                        <p:strVal val="visible"/>
                                      </p:to>
                                    </p:set>
                                    <p:animEffect transition="in" filter="fade">
                                      <p:cBhvr>
                                        <p:cTn id="22" dur="500"/>
                                        <p:tgtEl>
                                          <p:spTgt spid="793"/>
                                        </p:tgtEl>
                                      </p:cBhvr>
                                    </p:animEffect>
                                  </p:childTnLst>
                                </p:cTn>
                              </p:par>
                              <p:par>
                                <p:cTn id="23" presetID="10" presetClass="entr" presetSubtype="0" fill="hold" nodeType="withEffect">
                                  <p:stCondLst>
                                    <p:cond delay="0"/>
                                  </p:stCondLst>
                                  <p:childTnLst>
                                    <p:set>
                                      <p:cBhvr>
                                        <p:cTn id="24" dur="1" fill="hold">
                                          <p:stCondLst>
                                            <p:cond delay="0"/>
                                          </p:stCondLst>
                                        </p:cTn>
                                        <p:tgtEl>
                                          <p:spTgt spid="789"/>
                                        </p:tgtEl>
                                        <p:attrNameLst>
                                          <p:attrName>style.visibility</p:attrName>
                                        </p:attrNameLst>
                                      </p:cBhvr>
                                      <p:to>
                                        <p:strVal val="visible"/>
                                      </p:to>
                                    </p:set>
                                    <p:animEffect transition="in" filter="fade">
                                      <p:cBhvr>
                                        <p:cTn id="25" dur="500"/>
                                        <p:tgtEl>
                                          <p:spTgt spid="78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4"/>
                                        </p:tgtEl>
                                      </p:cBhvr>
                                    </p:animEffect>
                                    <p:animScale>
                                      <p:cBhvr>
                                        <p:cTn id="30" dur="250" autoRev="1" fill="hold"/>
                                        <p:tgtEl>
                                          <p:spTgt spid="4"/>
                                        </p:tgtEl>
                                      </p:cBhvr>
                                      <p:by x="105000" y="105000"/>
                                    </p:animScale>
                                  </p:childTnLst>
                                </p:cTn>
                              </p:par>
                              <p:par>
                                <p:cTn id="31" presetID="1" presetClass="entr" presetSubtype="0" fill="hold" grpId="0" nodeType="withEffect">
                                  <p:stCondLst>
                                    <p:cond delay="0"/>
                                  </p:stCondLst>
                                  <p:iterate type="lt">
                                    <p:tmAbs val="80"/>
                                  </p:iterate>
                                  <p:childTnLst>
                                    <p:set>
                                      <p:cBhvr>
                                        <p:cTn id="32" dur="1" fill="hold">
                                          <p:stCondLst>
                                            <p:cond delay="0"/>
                                          </p:stCondLst>
                                        </p:cTn>
                                        <p:tgtEl>
                                          <p:spTgt spid="8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787"/>
                                        </p:tgtEl>
                                      </p:cBhvr>
                                    </p:animEffect>
                                    <p:animScale>
                                      <p:cBhvr>
                                        <p:cTn id="37" dur="250" autoRev="1" fill="hold"/>
                                        <p:tgtEl>
                                          <p:spTgt spid="787"/>
                                        </p:tgtEl>
                                      </p:cBhvr>
                                      <p:by x="105000" y="105000"/>
                                    </p:animScale>
                                  </p:childTnLst>
                                </p:cTn>
                              </p:par>
                              <p:par>
                                <p:cTn id="38" presetID="1" presetClass="entr" presetSubtype="0" fill="hold" grpId="0" nodeType="withEffect">
                                  <p:stCondLst>
                                    <p:cond delay="0"/>
                                  </p:stCondLst>
                                  <p:iterate type="lt">
                                    <p:tmAbs val="80"/>
                                  </p:iterate>
                                  <p:childTnLst>
                                    <p:set>
                                      <p:cBhvr>
                                        <p:cTn id="39" dur="1" fill="hold">
                                          <p:stCondLst>
                                            <p:cond delay="0"/>
                                          </p:stCondLst>
                                        </p:cTn>
                                        <p:tgtEl>
                                          <p:spTgt spid="80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792"/>
                                        </p:tgtEl>
                                      </p:cBhvr>
                                    </p:animEffect>
                                    <p:animScale>
                                      <p:cBhvr>
                                        <p:cTn id="44" dur="250" autoRev="1" fill="hold"/>
                                        <p:tgtEl>
                                          <p:spTgt spid="792"/>
                                        </p:tgtEl>
                                      </p:cBhvr>
                                      <p:by x="105000" y="105000"/>
                                    </p:animScale>
                                  </p:childTnLst>
                                </p:cTn>
                              </p:par>
                              <p:par>
                                <p:cTn id="45" presetID="1" presetClass="entr" presetSubtype="0" fill="hold" grpId="0" nodeType="withEffect">
                                  <p:stCondLst>
                                    <p:cond delay="0"/>
                                  </p:stCondLst>
                                  <p:iterate type="lt">
                                    <p:tmAbs val="80"/>
                                  </p:iterate>
                                  <p:childTnLst>
                                    <p:set>
                                      <p:cBhvr>
                                        <p:cTn id="46" dur="1" fill="hold">
                                          <p:stCondLst>
                                            <p:cond delay="0"/>
                                          </p:stCondLst>
                                        </p:cTn>
                                        <p:tgtEl>
                                          <p:spTgt spid="8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788"/>
                                        </p:tgtEl>
                                      </p:cBhvr>
                                    </p:animEffect>
                                    <p:animScale>
                                      <p:cBhvr>
                                        <p:cTn id="51" dur="250" autoRev="1" fill="hold"/>
                                        <p:tgtEl>
                                          <p:spTgt spid="788"/>
                                        </p:tgtEl>
                                      </p:cBhvr>
                                      <p:by x="105000" y="105000"/>
                                    </p:animScale>
                                  </p:childTnLst>
                                </p:cTn>
                              </p:par>
                              <p:par>
                                <p:cTn id="52" presetID="1" presetClass="entr" presetSubtype="0" fill="hold" grpId="0" nodeType="withEffect">
                                  <p:stCondLst>
                                    <p:cond delay="0"/>
                                  </p:stCondLst>
                                  <p:iterate type="lt">
                                    <p:tmAbs val="80"/>
                                  </p:iterate>
                                  <p:childTnLst>
                                    <p:set>
                                      <p:cBhvr>
                                        <p:cTn id="53" dur="1" fill="hold">
                                          <p:stCondLst>
                                            <p:cond delay="0"/>
                                          </p:stCondLst>
                                        </p:cTn>
                                        <p:tgtEl>
                                          <p:spTgt spid="810"/>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793"/>
                                        </p:tgtEl>
                                      </p:cBhvr>
                                    </p:animEffect>
                                    <p:animScale>
                                      <p:cBhvr>
                                        <p:cTn id="58" dur="250" autoRev="1" fill="hold"/>
                                        <p:tgtEl>
                                          <p:spTgt spid="793"/>
                                        </p:tgtEl>
                                      </p:cBhvr>
                                      <p:by x="105000" y="105000"/>
                                    </p:animScale>
                                  </p:childTnLst>
                                </p:cTn>
                              </p:par>
                              <p:par>
                                <p:cTn id="59" presetID="1" presetClass="entr" presetSubtype="0" fill="hold" grpId="0" nodeType="withEffect">
                                  <p:stCondLst>
                                    <p:cond delay="0"/>
                                  </p:stCondLst>
                                  <p:iterate type="lt">
                                    <p:tmAbs val="80"/>
                                  </p:iterate>
                                  <p:childTnLst>
                                    <p:set>
                                      <p:cBhvr>
                                        <p:cTn id="60" dur="1" fill="hold">
                                          <p:stCondLst>
                                            <p:cond delay="0"/>
                                          </p:stCondLst>
                                        </p:cTn>
                                        <p:tgtEl>
                                          <p:spTgt spid="81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6" presetClass="emph" presetSubtype="0" fill="hold" nodeType="clickEffect">
                                  <p:stCondLst>
                                    <p:cond delay="0"/>
                                  </p:stCondLst>
                                  <p:childTnLst>
                                    <p:animEffect transition="out" filter="fade">
                                      <p:cBhvr>
                                        <p:cTn id="64" dur="500" tmFilter="0, 0; .2, .5; .8, .5; 1, 0"/>
                                        <p:tgtEl>
                                          <p:spTgt spid="789"/>
                                        </p:tgtEl>
                                      </p:cBhvr>
                                    </p:animEffect>
                                    <p:animScale>
                                      <p:cBhvr>
                                        <p:cTn id="65" dur="250" autoRev="1" fill="hold"/>
                                        <p:tgtEl>
                                          <p:spTgt spid="789"/>
                                        </p:tgtEl>
                                      </p:cBhvr>
                                      <p:by x="105000" y="105000"/>
                                    </p:animScale>
                                  </p:childTnLst>
                                </p:cTn>
                              </p:par>
                              <p:par>
                                <p:cTn id="66" presetID="1" presetClass="entr" presetSubtype="0" fill="hold" grpId="0" nodeType="withEffect">
                                  <p:stCondLst>
                                    <p:cond delay="0"/>
                                  </p:stCondLst>
                                  <p:iterate type="lt">
                                    <p:tmAbs val="80"/>
                                  </p:iterate>
                                  <p:childTnLst>
                                    <p:set>
                                      <p:cBhvr>
                                        <p:cTn id="67" dur="1" fill="hold">
                                          <p:stCondLst>
                                            <p:cond delay="0"/>
                                          </p:stCondLst>
                                        </p:cTn>
                                        <p:tgtEl>
                                          <p:spTgt spid="8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 grpId="0"/>
      <p:bldP spid="810" grpId="0"/>
      <p:bldP spid="811" grpId="0"/>
      <p:bldP spid="813" grpId="0"/>
      <p:bldP spid="814" grpId="0"/>
      <p:bldP spid="8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971586"/>
            <a:ext cx="9144000" cy="120032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r>
              <a:rPr lang="en-US" sz="3600" dirty="0">
                <a:solidFill>
                  <a:schemeClr val="accent5"/>
                </a:solidFill>
                <a:latin typeface="Orly's Font 2" pitchFamily="66" charset="0"/>
                <a:ea typeface="Verdana" pitchFamily="34" charset="0"/>
                <a:cs typeface="Verdana" pitchFamily="34" charset="0"/>
              </a:rPr>
              <a:t>how to </a:t>
            </a:r>
            <a:r>
              <a:rPr lang="en-US" sz="3600" dirty="0" smtClean="0">
                <a:solidFill>
                  <a:schemeClr val="accent5"/>
                </a:solidFill>
                <a:latin typeface="Orly's Font 2" pitchFamily="66" charset="0"/>
                <a:ea typeface="Verdana" pitchFamily="34" charset="0"/>
                <a:cs typeface="Verdana" pitchFamily="34" charset="0"/>
              </a:rPr>
              <a:t>count money </a:t>
            </a:r>
            <a:r>
              <a:rPr lang="en-US" sz="3600" dirty="0" smtClean="0">
                <a:solidFill>
                  <a:schemeClr val="accent1"/>
                </a:solidFill>
                <a:latin typeface="Orly's Font 2" pitchFamily="66" charset="0"/>
                <a:ea typeface="Verdana" pitchFamily="34" charset="0"/>
                <a:cs typeface="Verdana" pitchFamily="34" charset="0"/>
              </a:rPr>
              <a:t>by skip counting.</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10453</TotalTime>
  <Words>468</Words>
  <Application>Microsoft Office PowerPoint</Application>
  <PresentationFormat>On-screen Show (16:9)</PresentationFormat>
  <Paragraphs>54</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408</cp:revision>
  <dcterms:created xsi:type="dcterms:W3CDTF">2011-06-12T17:04:43Z</dcterms:created>
  <dcterms:modified xsi:type="dcterms:W3CDTF">2015-06-07T13:57:25Z</dcterms:modified>
</cp:coreProperties>
</file>